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1"/>
    <p:sldMasterId id="2147483738" r:id="rId2"/>
    <p:sldMasterId id="2147483750" r:id="rId3"/>
  </p:sldMasterIdLst>
  <p:notesMasterIdLst>
    <p:notesMasterId r:id="rId16"/>
  </p:notesMasterIdLst>
  <p:sldIdLst>
    <p:sldId id="273" r:id="rId4"/>
    <p:sldId id="257" r:id="rId5"/>
    <p:sldId id="266" r:id="rId6"/>
    <p:sldId id="267" r:id="rId7"/>
    <p:sldId id="265" r:id="rId8"/>
    <p:sldId id="268" r:id="rId9"/>
    <p:sldId id="269" r:id="rId10"/>
    <p:sldId id="270" r:id="rId11"/>
    <p:sldId id="259" r:id="rId12"/>
    <p:sldId id="272" r:id="rId13"/>
    <p:sldId id="261"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80F96D-0403-E5D5-A1D5-44D9AF92B648}" v="894" dt="2022-02-27T11:14:59.735"/>
    <p1510:client id="{2434BB35-FAFE-463F-BDE6-968D128A7D60}" v="10" dt="2022-02-26T19:02:55.376"/>
    <p1510:client id="{80AE70EF-2B06-463D-B154-B15F210FC4C2}" v="485" dt="2022-02-27T10:08:31.530"/>
    <p1510:client id="{C580619B-70F5-42DD-A693-983DBA44BA26}" v="532" dt="2022-02-27T11:28:32.690"/>
    <p1510:client id="{D547FBEA-5300-69B6-395E-B3377BF1FAE1}" v="7" dt="2022-02-26T19:07:58.5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32" y="17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6/11/relationships/changesInfo" Target="changesInfos/changesInfo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rke, Thomas" userId="S::ucaptcl@ucl.ac.uk::d712dfdd-2e34-4e27-bc28-e9de9eebca43" providerId="AD" clId="Web-{D547FBEA-5300-69B6-395E-B3377BF1FAE1}"/>
    <pc:docChg chg="modSld">
      <pc:chgData name="Clarke, Thomas" userId="S::ucaptcl@ucl.ac.uk::d712dfdd-2e34-4e27-bc28-e9de9eebca43" providerId="AD" clId="Web-{D547FBEA-5300-69B6-395E-B3377BF1FAE1}" dt="2022-02-26T19:07:58.361" v="3" actId="14100"/>
      <pc:docMkLst>
        <pc:docMk/>
      </pc:docMkLst>
      <pc:sldChg chg="modSp">
        <pc:chgData name="Clarke, Thomas" userId="S::ucaptcl@ucl.ac.uk::d712dfdd-2e34-4e27-bc28-e9de9eebca43" providerId="AD" clId="Web-{D547FBEA-5300-69B6-395E-B3377BF1FAE1}" dt="2022-02-26T19:07:58.361" v="3" actId="14100"/>
        <pc:sldMkLst>
          <pc:docMk/>
          <pc:sldMk cId="109857222" sldId="256"/>
        </pc:sldMkLst>
        <pc:spChg chg="mod">
          <ac:chgData name="Clarke, Thomas" userId="S::ucaptcl@ucl.ac.uk::d712dfdd-2e34-4e27-bc28-e9de9eebca43" providerId="AD" clId="Web-{D547FBEA-5300-69B6-395E-B3377BF1FAE1}" dt="2022-02-26T19:07:58.361" v="3" actId="14100"/>
          <ac:spMkLst>
            <pc:docMk/>
            <pc:sldMk cId="109857222" sldId="256"/>
            <ac:spMk id="3" creationId="{00000000-0000-0000-0000-000000000000}"/>
          </ac:spMkLst>
        </pc:spChg>
      </pc:sldChg>
    </pc:docChg>
  </pc:docChgLst>
  <pc:docChgLst>
    <pc:chgData name="Clarke, Thomas" userId="d712dfdd-2e34-4e27-bc28-e9de9eebca43" providerId="ADAL" clId="{80AE70EF-2B06-463D-B154-B15F210FC4C2}"/>
    <pc:docChg chg="undo custSel addSld delSld modSld modMainMaster">
      <pc:chgData name="Clarke, Thomas" userId="d712dfdd-2e34-4e27-bc28-e9de9eebca43" providerId="ADAL" clId="{80AE70EF-2B06-463D-B154-B15F210FC4C2}" dt="2022-02-27T10:08:31.530" v="3991" actId="20577"/>
      <pc:docMkLst>
        <pc:docMk/>
      </pc:docMkLst>
      <pc:sldChg chg="modSp mod">
        <pc:chgData name="Clarke, Thomas" userId="d712dfdd-2e34-4e27-bc28-e9de9eebca43" providerId="ADAL" clId="{80AE70EF-2B06-463D-B154-B15F210FC4C2}" dt="2022-02-27T10:08:31.530" v="3991" actId="20577"/>
        <pc:sldMkLst>
          <pc:docMk/>
          <pc:sldMk cId="109857222" sldId="256"/>
        </pc:sldMkLst>
        <pc:spChg chg="mod">
          <ac:chgData name="Clarke, Thomas" userId="d712dfdd-2e34-4e27-bc28-e9de9eebca43" providerId="ADAL" clId="{80AE70EF-2B06-463D-B154-B15F210FC4C2}" dt="2022-02-26T21:16:36.678" v="1832" actId="404"/>
          <ac:spMkLst>
            <pc:docMk/>
            <pc:sldMk cId="109857222" sldId="256"/>
            <ac:spMk id="2" creationId="{00000000-0000-0000-0000-000000000000}"/>
          </ac:spMkLst>
        </pc:spChg>
        <pc:spChg chg="mod">
          <ac:chgData name="Clarke, Thomas" userId="d712dfdd-2e34-4e27-bc28-e9de9eebca43" providerId="ADAL" clId="{80AE70EF-2B06-463D-B154-B15F210FC4C2}" dt="2022-02-27T10:08:31.530" v="3991" actId="20577"/>
          <ac:spMkLst>
            <pc:docMk/>
            <pc:sldMk cId="109857222" sldId="256"/>
            <ac:spMk id="3" creationId="{00000000-0000-0000-0000-000000000000}"/>
          </ac:spMkLst>
        </pc:spChg>
      </pc:sldChg>
      <pc:sldChg chg="addSp modSp new mod setBg">
        <pc:chgData name="Clarke, Thomas" userId="d712dfdd-2e34-4e27-bc28-e9de9eebca43" providerId="ADAL" clId="{80AE70EF-2B06-463D-B154-B15F210FC4C2}" dt="2022-02-27T00:42:10.333" v="3049" actId="20577"/>
        <pc:sldMkLst>
          <pc:docMk/>
          <pc:sldMk cId="2971156824" sldId="257"/>
        </pc:sldMkLst>
        <pc:spChg chg="mod">
          <ac:chgData name="Clarke, Thomas" userId="d712dfdd-2e34-4e27-bc28-e9de9eebca43" providerId="ADAL" clId="{80AE70EF-2B06-463D-B154-B15F210FC4C2}" dt="2022-02-27T00:41:52.728" v="3039" actId="1076"/>
          <ac:spMkLst>
            <pc:docMk/>
            <pc:sldMk cId="2971156824" sldId="257"/>
            <ac:spMk id="2" creationId="{05087DE1-3CEA-467A-83D0-A854CBE00979}"/>
          </ac:spMkLst>
        </pc:spChg>
        <pc:spChg chg="mod ord">
          <ac:chgData name="Clarke, Thomas" userId="d712dfdd-2e34-4e27-bc28-e9de9eebca43" providerId="ADAL" clId="{80AE70EF-2B06-463D-B154-B15F210FC4C2}" dt="2022-02-27T00:42:10.333" v="3049" actId="20577"/>
          <ac:spMkLst>
            <pc:docMk/>
            <pc:sldMk cId="2971156824" sldId="257"/>
            <ac:spMk id="3" creationId="{097CB7C3-AE97-4331-A214-2AE9DA8361FB}"/>
          </ac:spMkLst>
        </pc:spChg>
        <pc:spChg chg="mod">
          <ac:chgData name="Clarke, Thomas" userId="d712dfdd-2e34-4e27-bc28-e9de9eebca43" providerId="ADAL" clId="{80AE70EF-2B06-463D-B154-B15F210FC4C2}" dt="2022-02-26T22:55:16.039" v="1952" actId="26606"/>
          <ac:spMkLst>
            <pc:docMk/>
            <pc:sldMk cId="2971156824" sldId="257"/>
            <ac:spMk id="4" creationId="{9696E24F-5FF5-42F9-9278-45C2E306FA89}"/>
          </ac:spMkLst>
        </pc:spChg>
        <pc:spChg chg="mod">
          <ac:chgData name="Clarke, Thomas" userId="d712dfdd-2e34-4e27-bc28-e9de9eebca43" providerId="ADAL" clId="{80AE70EF-2B06-463D-B154-B15F210FC4C2}" dt="2022-02-26T22:55:16.039" v="1952" actId="26606"/>
          <ac:spMkLst>
            <pc:docMk/>
            <pc:sldMk cId="2971156824" sldId="257"/>
            <ac:spMk id="5" creationId="{B2B21BF9-90F4-428E-9049-8D43B5BA74D4}"/>
          </ac:spMkLst>
        </pc:spChg>
        <pc:spChg chg="add">
          <ac:chgData name="Clarke, Thomas" userId="d712dfdd-2e34-4e27-bc28-e9de9eebca43" providerId="ADAL" clId="{80AE70EF-2B06-463D-B154-B15F210FC4C2}" dt="2022-02-26T22:55:16.039" v="1952" actId="26606"/>
          <ac:spMkLst>
            <pc:docMk/>
            <pc:sldMk cId="2971156824" sldId="257"/>
            <ac:spMk id="24" creationId="{DC05F582-AA63-4A8C-915E-66057E4BEEA9}"/>
          </ac:spMkLst>
        </pc:spChg>
        <pc:grpChg chg="add">
          <ac:chgData name="Clarke, Thomas" userId="d712dfdd-2e34-4e27-bc28-e9de9eebca43" providerId="ADAL" clId="{80AE70EF-2B06-463D-B154-B15F210FC4C2}" dt="2022-02-26T22:55:16.039" v="1952" actId="26606"/>
          <ac:grpSpMkLst>
            <pc:docMk/>
            <pc:sldMk cId="2971156824" sldId="257"/>
            <ac:grpSpMk id="12" creationId="{30D050C3-946A-4155-B469-3FE5492E6E91}"/>
          </ac:grpSpMkLst>
        </pc:grpChg>
        <pc:picChg chg="add mod">
          <ac:chgData name="Clarke, Thomas" userId="d712dfdd-2e34-4e27-bc28-e9de9eebca43" providerId="ADAL" clId="{80AE70EF-2B06-463D-B154-B15F210FC4C2}" dt="2022-02-26T22:55:16.039" v="1952" actId="26606"/>
          <ac:picMkLst>
            <pc:docMk/>
            <pc:sldMk cId="2971156824" sldId="257"/>
            <ac:picMk id="6" creationId="{680C8E5A-F433-4B5F-9C6A-6616EBD27648}"/>
          </ac:picMkLst>
        </pc:picChg>
        <pc:picChg chg="add mod ord">
          <ac:chgData name="Clarke, Thomas" userId="d712dfdd-2e34-4e27-bc28-e9de9eebca43" providerId="ADAL" clId="{80AE70EF-2B06-463D-B154-B15F210FC4C2}" dt="2022-02-26T22:55:16.039" v="1952" actId="26606"/>
          <ac:picMkLst>
            <pc:docMk/>
            <pc:sldMk cId="2971156824" sldId="257"/>
            <ac:picMk id="7" creationId="{EC475856-BDC7-4B5B-A37F-C86C7C357612}"/>
          </ac:picMkLst>
        </pc:picChg>
      </pc:sldChg>
      <pc:sldChg chg="addSp delSp modSp new mod setBg modNotesTx">
        <pc:chgData name="Clarke, Thomas" userId="d712dfdd-2e34-4e27-bc28-e9de9eebca43" providerId="ADAL" clId="{80AE70EF-2B06-463D-B154-B15F210FC4C2}" dt="2022-02-27T08:47:43.807" v="3971" actId="313"/>
        <pc:sldMkLst>
          <pc:docMk/>
          <pc:sldMk cId="703550494" sldId="258"/>
        </pc:sldMkLst>
        <pc:spChg chg="mod ord">
          <ac:chgData name="Clarke, Thomas" userId="d712dfdd-2e34-4e27-bc28-e9de9eebca43" providerId="ADAL" clId="{80AE70EF-2B06-463D-B154-B15F210FC4C2}" dt="2022-02-27T08:46:29.836" v="3894" actId="14100"/>
          <ac:spMkLst>
            <pc:docMk/>
            <pc:sldMk cId="703550494" sldId="258"/>
            <ac:spMk id="2" creationId="{5B20AB28-D286-4589-AF77-56C3F848767A}"/>
          </ac:spMkLst>
        </pc:spChg>
        <pc:spChg chg="add del mod">
          <ac:chgData name="Clarke, Thomas" userId="d712dfdd-2e34-4e27-bc28-e9de9eebca43" providerId="ADAL" clId="{80AE70EF-2B06-463D-B154-B15F210FC4C2}" dt="2022-02-27T08:47:43.807" v="3971" actId="313"/>
          <ac:spMkLst>
            <pc:docMk/>
            <pc:sldMk cId="703550494" sldId="258"/>
            <ac:spMk id="3" creationId="{776B9D45-8513-42AA-9C70-D1C7E792D933}"/>
          </ac:spMkLst>
        </pc:spChg>
        <pc:spChg chg="mod">
          <ac:chgData name="Clarke, Thomas" userId="d712dfdd-2e34-4e27-bc28-e9de9eebca43" providerId="ADAL" clId="{80AE70EF-2B06-463D-B154-B15F210FC4C2}" dt="2022-02-27T00:33:28.023" v="2759" actId="26606"/>
          <ac:spMkLst>
            <pc:docMk/>
            <pc:sldMk cId="703550494" sldId="258"/>
            <ac:spMk id="4" creationId="{70406FF3-1D99-47A0-B4D4-4B17A1A2E8A2}"/>
          </ac:spMkLst>
        </pc:spChg>
        <pc:spChg chg="mod">
          <ac:chgData name="Clarke, Thomas" userId="d712dfdd-2e34-4e27-bc28-e9de9eebca43" providerId="ADAL" clId="{80AE70EF-2B06-463D-B154-B15F210FC4C2}" dt="2022-02-27T00:33:28.023" v="2759" actId="26606"/>
          <ac:spMkLst>
            <pc:docMk/>
            <pc:sldMk cId="703550494" sldId="258"/>
            <ac:spMk id="5" creationId="{BD95BCF7-837A-4E95-9CF5-2F929ED670F3}"/>
          </ac:spMkLst>
        </pc:spChg>
        <pc:spChg chg="add mod ord topLvl">
          <ac:chgData name="Clarke, Thomas" userId="d712dfdd-2e34-4e27-bc28-e9de9eebca43" providerId="ADAL" clId="{80AE70EF-2B06-463D-B154-B15F210FC4C2}" dt="2022-02-27T01:09:10.200" v="3178" actId="164"/>
          <ac:spMkLst>
            <pc:docMk/>
            <pc:sldMk cId="703550494" sldId="258"/>
            <ac:spMk id="8" creationId="{4369295C-A2DA-4C39-A89D-A5868C5B064A}"/>
          </ac:spMkLst>
        </pc:spChg>
        <pc:spChg chg="add del">
          <ac:chgData name="Clarke, Thomas" userId="d712dfdd-2e34-4e27-bc28-e9de9eebca43" providerId="ADAL" clId="{80AE70EF-2B06-463D-B154-B15F210FC4C2}" dt="2022-02-27T00:33:19.830" v="2755" actId="26606"/>
          <ac:spMkLst>
            <pc:docMk/>
            <pc:sldMk cId="703550494" sldId="258"/>
            <ac:spMk id="24" creationId="{6DC8E2D9-6729-4614-8667-C1016D3182E4}"/>
          </ac:spMkLst>
        </pc:spChg>
        <pc:spChg chg="add del">
          <ac:chgData name="Clarke, Thomas" userId="d712dfdd-2e34-4e27-bc28-e9de9eebca43" providerId="ADAL" clId="{80AE70EF-2B06-463D-B154-B15F210FC4C2}" dt="2022-02-27T00:33:22.117" v="2757" actId="26606"/>
          <ac:spMkLst>
            <pc:docMk/>
            <pc:sldMk cId="703550494" sldId="258"/>
            <ac:spMk id="47" creationId="{6DC8E2D9-6729-4614-8667-C1016D3182E4}"/>
          </ac:spMkLst>
        </pc:spChg>
        <pc:spChg chg="add del">
          <ac:chgData name="Clarke, Thomas" userId="d712dfdd-2e34-4e27-bc28-e9de9eebca43" providerId="ADAL" clId="{80AE70EF-2B06-463D-B154-B15F210FC4C2}" dt="2022-02-27T00:33:28.023" v="2759" actId="26606"/>
          <ac:spMkLst>
            <pc:docMk/>
            <pc:sldMk cId="703550494" sldId="258"/>
            <ac:spMk id="58" creationId="{6DC8E2D9-6729-4614-8667-C1016D3182E4}"/>
          </ac:spMkLst>
        </pc:spChg>
        <pc:grpChg chg="add del">
          <ac:chgData name="Clarke, Thomas" userId="d712dfdd-2e34-4e27-bc28-e9de9eebca43" providerId="ADAL" clId="{80AE70EF-2B06-463D-B154-B15F210FC4C2}" dt="2022-02-27T00:33:19.830" v="2755" actId="26606"/>
          <ac:grpSpMkLst>
            <pc:docMk/>
            <pc:sldMk cId="703550494" sldId="258"/>
            <ac:grpSpMk id="12" creationId="{BF4E480B-94D6-46F9-A2B6-B98D311FDC19}"/>
          </ac:grpSpMkLst>
        </pc:grpChg>
        <pc:grpChg chg="add del">
          <ac:chgData name="Clarke, Thomas" userId="d712dfdd-2e34-4e27-bc28-e9de9eebca43" providerId="ADAL" clId="{80AE70EF-2B06-463D-B154-B15F210FC4C2}" dt="2022-02-27T00:33:19.830" v="2755" actId="26606"/>
          <ac:grpSpMkLst>
            <pc:docMk/>
            <pc:sldMk cId="703550494" sldId="258"/>
            <ac:grpSpMk id="26" creationId="{67186895-7DAD-4EEE-BF1A-CC36B9426A43}"/>
          </ac:grpSpMkLst>
        </pc:grpChg>
        <pc:grpChg chg="add del">
          <ac:chgData name="Clarke, Thomas" userId="d712dfdd-2e34-4e27-bc28-e9de9eebca43" providerId="ADAL" clId="{80AE70EF-2B06-463D-B154-B15F210FC4C2}" dt="2022-02-27T00:33:22.117" v="2757" actId="26606"/>
          <ac:grpSpMkLst>
            <pc:docMk/>
            <pc:sldMk cId="703550494" sldId="258"/>
            <ac:grpSpMk id="38" creationId="{BF4E480B-94D6-46F9-A2B6-B98D311FDC19}"/>
          </ac:grpSpMkLst>
        </pc:grpChg>
        <pc:grpChg chg="add del">
          <ac:chgData name="Clarke, Thomas" userId="d712dfdd-2e34-4e27-bc28-e9de9eebca43" providerId="ADAL" clId="{80AE70EF-2B06-463D-B154-B15F210FC4C2}" dt="2022-02-27T00:33:22.117" v="2757" actId="26606"/>
          <ac:grpSpMkLst>
            <pc:docMk/>
            <pc:sldMk cId="703550494" sldId="258"/>
            <ac:grpSpMk id="48" creationId="{FE5D3E1D-E29B-4EB1-B0BC-8E518A9D19D1}"/>
          </ac:grpSpMkLst>
        </pc:grpChg>
        <pc:grpChg chg="add del">
          <ac:chgData name="Clarke, Thomas" userId="d712dfdd-2e34-4e27-bc28-e9de9eebca43" providerId="ADAL" clId="{80AE70EF-2B06-463D-B154-B15F210FC4C2}" dt="2022-02-27T00:33:28.023" v="2759" actId="26606"/>
          <ac:grpSpMkLst>
            <pc:docMk/>
            <pc:sldMk cId="703550494" sldId="258"/>
            <ac:grpSpMk id="57" creationId="{BF4E480B-94D6-46F9-A2B6-B98D311FDC19}"/>
          </ac:grpSpMkLst>
        </pc:grpChg>
        <pc:grpChg chg="add del">
          <ac:chgData name="Clarke, Thomas" userId="d712dfdd-2e34-4e27-bc28-e9de9eebca43" providerId="ADAL" clId="{80AE70EF-2B06-463D-B154-B15F210FC4C2}" dt="2022-02-27T00:33:28.023" v="2759" actId="26606"/>
          <ac:grpSpMkLst>
            <pc:docMk/>
            <pc:sldMk cId="703550494" sldId="258"/>
            <ac:grpSpMk id="59" creationId="{5697E9DF-ECF5-4EA6-8E3F-160752B8892D}"/>
          </ac:grpSpMkLst>
        </pc:grpChg>
        <pc:grpChg chg="add mod">
          <ac:chgData name="Clarke, Thomas" userId="d712dfdd-2e34-4e27-bc28-e9de9eebca43" providerId="ADAL" clId="{80AE70EF-2B06-463D-B154-B15F210FC4C2}" dt="2022-02-27T08:46:47.408" v="3960" actId="1076"/>
          <ac:grpSpMkLst>
            <pc:docMk/>
            <pc:sldMk cId="703550494" sldId="258"/>
            <ac:grpSpMk id="63" creationId="{55F6CB4B-7AA2-4618-A480-6503DA80B3DC}"/>
          </ac:grpSpMkLst>
        </pc:grpChg>
        <pc:grpChg chg="add del mod">
          <ac:chgData name="Clarke, Thomas" userId="d712dfdd-2e34-4e27-bc28-e9de9eebca43" providerId="ADAL" clId="{80AE70EF-2B06-463D-B154-B15F210FC4C2}" dt="2022-02-27T01:09:05.405" v="3177" actId="165"/>
          <ac:grpSpMkLst>
            <pc:docMk/>
            <pc:sldMk cId="703550494" sldId="258"/>
            <ac:grpSpMk id="64" creationId="{550E1B42-A540-4E99-83E4-944AA02B3380}"/>
          </ac:grpSpMkLst>
        </pc:grpChg>
        <pc:grpChg chg="add mod">
          <ac:chgData name="Clarke, Thomas" userId="d712dfdd-2e34-4e27-bc28-e9de9eebca43" providerId="ADAL" clId="{80AE70EF-2B06-463D-B154-B15F210FC4C2}" dt="2022-02-27T08:46:46.482" v="3959" actId="1076"/>
          <ac:grpSpMkLst>
            <pc:docMk/>
            <pc:sldMk cId="703550494" sldId="258"/>
            <ac:grpSpMk id="65" creationId="{F4237398-7AE8-4C05-A53A-134CCB3D87CE}"/>
          </ac:grpSpMkLst>
        </pc:grpChg>
        <pc:picChg chg="add del mod ord modCrop">
          <ac:chgData name="Clarke, Thomas" userId="d712dfdd-2e34-4e27-bc28-e9de9eebca43" providerId="ADAL" clId="{80AE70EF-2B06-463D-B154-B15F210FC4C2}" dt="2022-02-27T01:04:39.679" v="3153" actId="478"/>
          <ac:picMkLst>
            <pc:docMk/>
            <pc:sldMk cId="703550494" sldId="258"/>
            <ac:picMk id="7" creationId="{53A1BE27-CCB9-428A-A348-CD6A215EDA73}"/>
          </ac:picMkLst>
        </pc:picChg>
        <pc:picChg chg="add mod topLvl">
          <ac:chgData name="Clarke, Thomas" userId="d712dfdd-2e34-4e27-bc28-e9de9eebca43" providerId="ADAL" clId="{80AE70EF-2B06-463D-B154-B15F210FC4C2}" dt="2022-02-27T01:09:10.200" v="3178" actId="164"/>
          <ac:picMkLst>
            <pc:docMk/>
            <pc:sldMk cId="703550494" sldId="258"/>
            <ac:picMk id="10" creationId="{CBA41559-574E-4251-911F-E19FD1A293D8}"/>
          </ac:picMkLst>
        </pc:picChg>
        <pc:picChg chg="add mod modCrop">
          <ac:chgData name="Clarke, Thomas" userId="d712dfdd-2e34-4e27-bc28-e9de9eebca43" providerId="ADAL" clId="{80AE70EF-2B06-463D-B154-B15F210FC4C2}" dt="2022-02-27T01:08:35.414" v="3172" actId="164"/>
          <ac:picMkLst>
            <pc:docMk/>
            <pc:sldMk cId="703550494" sldId="258"/>
            <ac:picMk id="23" creationId="{77B9FAC2-C4AC-4BB8-BE6E-7053E9FD368D}"/>
          </ac:picMkLst>
        </pc:picChg>
        <pc:picChg chg="add mod modCrop">
          <ac:chgData name="Clarke, Thomas" userId="d712dfdd-2e34-4e27-bc28-e9de9eebca43" providerId="ADAL" clId="{80AE70EF-2B06-463D-B154-B15F210FC4C2}" dt="2022-02-27T01:08:35.414" v="3172" actId="164"/>
          <ac:picMkLst>
            <pc:docMk/>
            <pc:sldMk cId="703550494" sldId="258"/>
            <ac:picMk id="56" creationId="{26164817-7F0A-4758-8363-E586EC0D0886}"/>
          </ac:picMkLst>
        </pc:picChg>
      </pc:sldChg>
      <pc:sldChg chg="addSp delSp modSp new mod setBg">
        <pc:chgData name="Clarke, Thomas" userId="d712dfdd-2e34-4e27-bc28-e9de9eebca43" providerId="ADAL" clId="{80AE70EF-2B06-463D-B154-B15F210FC4C2}" dt="2022-02-27T08:44:50.047" v="3667" actId="14100"/>
        <pc:sldMkLst>
          <pc:docMk/>
          <pc:sldMk cId="3447188515" sldId="259"/>
        </pc:sldMkLst>
        <pc:spChg chg="mod">
          <ac:chgData name="Clarke, Thomas" userId="d712dfdd-2e34-4e27-bc28-e9de9eebca43" providerId="ADAL" clId="{80AE70EF-2B06-463D-B154-B15F210FC4C2}" dt="2022-02-27T08:44:21.742" v="3565" actId="1076"/>
          <ac:spMkLst>
            <pc:docMk/>
            <pc:sldMk cId="3447188515" sldId="259"/>
            <ac:spMk id="2" creationId="{EFC868A1-03E0-4D97-B853-B756DACE824F}"/>
          </ac:spMkLst>
        </pc:spChg>
        <pc:spChg chg="mod ord">
          <ac:chgData name="Clarke, Thomas" userId="d712dfdd-2e34-4e27-bc28-e9de9eebca43" providerId="ADAL" clId="{80AE70EF-2B06-463D-B154-B15F210FC4C2}" dt="2022-02-27T08:44:50.047" v="3667" actId="14100"/>
          <ac:spMkLst>
            <pc:docMk/>
            <pc:sldMk cId="3447188515" sldId="259"/>
            <ac:spMk id="3" creationId="{FE6D62D6-AB86-4FEE-AF1F-9F64DCB43B8C}"/>
          </ac:spMkLst>
        </pc:spChg>
        <pc:spChg chg="mod">
          <ac:chgData name="Clarke, Thomas" userId="d712dfdd-2e34-4e27-bc28-e9de9eebca43" providerId="ADAL" clId="{80AE70EF-2B06-463D-B154-B15F210FC4C2}" dt="2022-02-27T08:44:17.533" v="3564" actId="26606"/>
          <ac:spMkLst>
            <pc:docMk/>
            <pc:sldMk cId="3447188515" sldId="259"/>
            <ac:spMk id="4" creationId="{778D99F2-FCA6-4FF9-A2A1-25A4D334C062}"/>
          </ac:spMkLst>
        </pc:spChg>
        <pc:spChg chg="mod">
          <ac:chgData name="Clarke, Thomas" userId="d712dfdd-2e34-4e27-bc28-e9de9eebca43" providerId="ADAL" clId="{80AE70EF-2B06-463D-B154-B15F210FC4C2}" dt="2022-02-27T08:44:17.533" v="3564" actId="26606"/>
          <ac:spMkLst>
            <pc:docMk/>
            <pc:sldMk cId="3447188515" sldId="259"/>
            <ac:spMk id="5" creationId="{0A8761A8-4448-4A98-8D10-21A8B5AEB72B}"/>
          </ac:spMkLst>
        </pc:spChg>
        <pc:spChg chg="add">
          <ac:chgData name="Clarke, Thomas" userId="d712dfdd-2e34-4e27-bc28-e9de9eebca43" providerId="ADAL" clId="{80AE70EF-2B06-463D-B154-B15F210FC4C2}" dt="2022-02-27T08:44:17.533" v="3564" actId="26606"/>
          <ac:spMkLst>
            <pc:docMk/>
            <pc:sldMk cId="3447188515" sldId="259"/>
            <ac:spMk id="12" creationId="{853E39E6-2A74-404E-B4BC-EEC89C01B766}"/>
          </ac:spMkLst>
        </pc:spChg>
        <pc:spChg chg="add">
          <ac:chgData name="Clarke, Thomas" userId="d712dfdd-2e34-4e27-bc28-e9de9eebca43" providerId="ADAL" clId="{80AE70EF-2B06-463D-B154-B15F210FC4C2}" dt="2022-02-27T08:44:17.533" v="3564" actId="26606"/>
          <ac:spMkLst>
            <pc:docMk/>
            <pc:sldMk cId="3447188515" sldId="259"/>
            <ac:spMk id="26" creationId="{DC05F582-AA63-4A8C-915E-66057E4BEEA9}"/>
          </ac:spMkLst>
        </pc:spChg>
        <pc:spChg chg="add">
          <ac:chgData name="Clarke, Thomas" userId="d712dfdd-2e34-4e27-bc28-e9de9eebca43" providerId="ADAL" clId="{80AE70EF-2B06-463D-B154-B15F210FC4C2}" dt="2022-02-27T08:44:17.533" v="3564" actId="26606"/>
          <ac:spMkLst>
            <pc:docMk/>
            <pc:sldMk cId="3447188515" sldId="259"/>
            <ac:spMk id="28" creationId="{2D253D93-3319-4E06-B75F-009AE70FCBCA}"/>
          </ac:spMkLst>
        </pc:spChg>
        <pc:grpChg chg="add">
          <ac:chgData name="Clarke, Thomas" userId="d712dfdd-2e34-4e27-bc28-e9de9eebca43" providerId="ADAL" clId="{80AE70EF-2B06-463D-B154-B15F210FC4C2}" dt="2022-02-27T08:44:17.533" v="3564" actId="26606"/>
          <ac:grpSpMkLst>
            <pc:docMk/>
            <pc:sldMk cId="3447188515" sldId="259"/>
            <ac:grpSpMk id="14" creationId="{30D050C3-946A-4155-B469-3FE5492E6E91}"/>
          </ac:grpSpMkLst>
        </pc:grpChg>
        <pc:picChg chg="add mod">
          <ac:chgData name="Clarke, Thomas" userId="d712dfdd-2e34-4e27-bc28-e9de9eebca43" providerId="ADAL" clId="{80AE70EF-2B06-463D-B154-B15F210FC4C2}" dt="2022-02-27T08:44:17.533" v="3564" actId="26606"/>
          <ac:picMkLst>
            <pc:docMk/>
            <pc:sldMk cId="3447188515" sldId="259"/>
            <ac:picMk id="7" creationId="{12E2CF42-1D03-44C1-9877-C9AABEAEE6CA}"/>
          </ac:picMkLst>
        </pc:picChg>
        <pc:picChg chg="add del">
          <ac:chgData name="Clarke, Thomas" userId="d712dfdd-2e34-4e27-bc28-e9de9eebca43" providerId="ADAL" clId="{80AE70EF-2B06-463D-B154-B15F210FC4C2}" dt="2022-02-27T00:32:21.243" v="2748" actId="478"/>
          <ac:picMkLst>
            <pc:docMk/>
            <pc:sldMk cId="3447188515" sldId="259"/>
            <ac:picMk id="7" creationId="{A6820B06-A87F-40BF-AE48-54C119C9D556}"/>
          </ac:picMkLst>
        </pc:picChg>
        <pc:picChg chg="add del mod">
          <ac:chgData name="Clarke, Thomas" userId="d712dfdd-2e34-4e27-bc28-e9de9eebca43" providerId="ADAL" clId="{80AE70EF-2B06-463D-B154-B15F210FC4C2}" dt="2022-02-27T08:43:46.036" v="3559" actId="478"/>
          <ac:picMkLst>
            <pc:docMk/>
            <pc:sldMk cId="3447188515" sldId="259"/>
            <ac:picMk id="9" creationId="{F8B3CE41-4E8A-4B2C-A64D-EE0426DA5FBE}"/>
          </ac:picMkLst>
        </pc:picChg>
      </pc:sldChg>
      <pc:sldChg chg="addSp delSp modSp new mod">
        <pc:chgData name="Clarke, Thomas" userId="d712dfdd-2e34-4e27-bc28-e9de9eebca43" providerId="ADAL" clId="{80AE70EF-2B06-463D-B154-B15F210FC4C2}" dt="2022-02-27T01:32:19.183" v="3391"/>
        <pc:sldMkLst>
          <pc:docMk/>
          <pc:sldMk cId="2284511959" sldId="260"/>
        </pc:sldMkLst>
        <pc:spChg chg="mod">
          <ac:chgData name="Clarke, Thomas" userId="d712dfdd-2e34-4e27-bc28-e9de9eebca43" providerId="ADAL" clId="{80AE70EF-2B06-463D-B154-B15F210FC4C2}" dt="2022-02-26T19:16:07.601" v="289" actId="20577"/>
          <ac:spMkLst>
            <pc:docMk/>
            <pc:sldMk cId="2284511959" sldId="260"/>
            <ac:spMk id="2" creationId="{C8EB6C09-B9A4-4153-97BC-0D1F29CF5990}"/>
          </ac:spMkLst>
        </pc:spChg>
        <pc:spChg chg="mod">
          <ac:chgData name="Clarke, Thomas" userId="d712dfdd-2e34-4e27-bc28-e9de9eebca43" providerId="ADAL" clId="{80AE70EF-2B06-463D-B154-B15F210FC4C2}" dt="2022-02-27T00:41:26.913" v="3036" actId="113"/>
          <ac:spMkLst>
            <pc:docMk/>
            <pc:sldMk cId="2284511959" sldId="260"/>
            <ac:spMk id="3" creationId="{F3D7752A-BC99-43D1-8F93-233F745C46AB}"/>
          </ac:spMkLst>
        </pc:spChg>
        <pc:spChg chg="add del mod">
          <ac:chgData name="Clarke, Thomas" userId="d712dfdd-2e34-4e27-bc28-e9de9eebca43" providerId="ADAL" clId="{80AE70EF-2B06-463D-B154-B15F210FC4C2}" dt="2022-02-27T01:32:19.183" v="3391"/>
          <ac:spMkLst>
            <pc:docMk/>
            <pc:sldMk cId="2284511959" sldId="260"/>
            <ac:spMk id="4" creationId="{3830C3AC-12A8-4E8C-902D-EC48323748AF}"/>
          </ac:spMkLst>
        </pc:spChg>
      </pc:sldChg>
      <pc:sldChg chg="modSp new mod">
        <pc:chgData name="Clarke, Thomas" userId="d712dfdd-2e34-4e27-bc28-e9de9eebca43" providerId="ADAL" clId="{80AE70EF-2B06-463D-B154-B15F210FC4C2}" dt="2022-02-27T08:45:35.483" v="3794" actId="20577"/>
        <pc:sldMkLst>
          <pc:docMk/>
          <pc:sldMk cId="731548512" sldId="261"/>
        </pc:sldMkLst>
        <pc:spChg chg="mod">
          <ac:chgData name="Clarke, Thomas" userId="d712dfdd-2e34-4e27-bc28-e9de9eebca43" providerId="ADAL" clId="{80AE70EF-2B06-463D-B154-B15F210FC4C2}" dt="2022-02-26T19:09:52.660" v="91" actId="20577"/>
          <ac:spMkLst>
            <pc:docMk/>
            <pc:sldMk cId="731548512" sldId="261"/>
            <ac:spMk id="2" creationId="{05A4D798-7CA6-49B7-9EBD-815F7E9A717A}"/>
          </ac:spMkLst>
        </pc:spChg>
        <pc:spChg chg="mod">
          <ac:chgData name="Clarke, Thomas" userId="d712dfdd-2e34-4e27-bc28-e9de9eebca43" providerId="ADAL" clId="{80AE70EF-2B06-463D-B154-B15F210FC4C2}" dt="2022-02-27T08:45:35.483" v="3794" actId="20577"/>
          <ac:spMkLst>
            <pc:docMk/>
            <pc:sldMk cId="731548512" sldId="261"/>
            <ac:spMk id="3" creationId="{B46BB654-85B7-4655-B2D2-E5C6911FFFE4}"/>
          </ac:spMkLst>
        </pc:spChg>
      </pc:sldChg>
      <pc:sldChg chg="modSp new mod">
        <pc:chgData name="Clarke, Thomas" userId="d712dfdd-2e34-4e27-bc28-e9de9eebca43" providerId="ADAL" clId="{80AE70EF-2B06-463D-B154-B15F210FC4C2}" dt="2022-02-27T01:27:44.844" v="3347" actId="20577"/>
        <pc:sldMkLst>
          <pc:docMk/>
          <pc:sldMk cId="1620768420" sldId="262"/>
        </pc:sldMkLst>
        <pc:spChg chg="mod">
          <ac:chgData name="Clarke, Thomas" userId="d712dfdd-2e34-4e27-bc28-e9de9eebca43" providerId="ADAL" clId="{80AE70EF-2B06-463D-B154-B15F210FC4C2}" dt="2022-02-27T01:27:44.844" v="3347" actId="20577"/>
          <ac:spMkLst>
            <pc:docMk/>
            <pc:sldMk cId="1620768420" sldId="262"/>
            <ac:spMk id="2" creationId="{ED5B4274-A15D-4C4D-BA73-D109776BDA07}"/>
          </ac:spMkLst>
        </pc:spChg>
        <pc:spChg chg="mod">
          <ac:chgData name="Clarke, Thomas" userId="d712dfdd-2e34-4e27-bc28-e9de9eebca43" providerId="ADAL" clId="{80AE70EF-2B06-463D-B154-B15F210FC4C2}" dt="2022-02-27T01:26:51.180" v="3331" actId="20577"/>
          <ac:spMkLst>
            <pc:docMk/>
            <pc:sldMk cId="1620768420" sldId="262"/>
            <ac:spMk id="3" creationId="{EFFAEA12-CA7B-4E73-A3AC-8D3392590D60}"/>
          </ac:spMkLst>
        </pc:spChg>
      </pc:sldChg>
      <pc:sldChg chg="modSp new mod">
        <pc:chgData name="Clarke, Thomas" userId="d712dfdd-2e34-4e27-bc28-e9de9eebca43" providerId="ADAL" clId="{80AE70EF-2B06-463D-B154-B15F210FC4C2}" dt="2022-02-27T08:41:25.581" v="3558" actId="20577"/>
        <pc:sldMkLst>
          <pc:docMk/>
          <pc:sldMk cId="3567138009" sldId="263"/>
        </pc:sldMkLst>
        <pc:spChg chg="mod">
          <ac:chgData name="Clarke, Thomas" userId="d712dfdd-2e34-4e27-bc28-e9de9eebca43" providerId="ADAL" clId="{80AE70EF-2B06-463D-B154-B15F210FC4C2}" dt="2022-02-26T19:10:29.275" v="211" actId="5793"/>
          <ac:spMkLst>
            <pc:docMk/>
            <pc:sldMk cId="3567138009" sldId="263"/>
            <ac:spMk id="2" creationId="{923FA57B-875C-429E-98D0-AFD8D2E10422}"/>
          </ac:spMkLst>
        </pc:spChg>
        <pc:spChg chg="mod">
          <ac:chgData name="Clarke, Thomas" userId="d712dfdd-2e34-4e27-bc28-e9de9eebca43" providerId="ADAL" clId="{80AE70EF-2B06-463D-B154-B15F210FC4C2}" dt="2022-02-27T08:41:25.581" v="3558" actId="20577"/>
          <ac:spMkLst>
            <pc:docMk/>
            <pc:sldMk cId="3567138009" sldId="263"/>
            <ac:spMk id="3" creationId="{5D5EBD68-74F8-4BA6-B512-ED4CD64F69B0}"/>
          </ac:spMkLst>
        </pc:spChg>
      </pc:sldChg>
      <pc:sldChg chg="addSp delSp modSp new mod">
        <pc:chgData name="Clarke, Thomas" userId="d712dfdd-2e34-4e27-bc28-e9de9eebca43" providerId="ADAL" clId="{80AE70EF-2B06-463D-B154-B15F210FC4C2}" dt="2022-02-27T01:30:24.497" v="3388" actId="20577"/>
        <pc:sldMkLst>
          <pc:docMk/>
          <pc:sldMk cId="15954086" sldId="264"/>
        </pc:sldMkLst>
        <pc:spChg chg="mod">
          <ac:chgData name="Clarke, Thomas" userId="d712dfdd-2e34-4e27-bc28-e9de9eebca43" providerId="ADAL" clId="{80AE70EF-2B06-463D-B154-B15F210FC4C2}" dt="2022-02-26T19:22:59.839" v="700" actId="20577"/>
          <ac:spMkLst>
            <pc:docMk/>
            <pc:sldMk cId="15954086" sldId="264"/>
            <ac:spMk id="2" creationId="{4B01D0E8-C450-4C7B-BEAE-BDF1EBE756F1}"/>
          </ac:spMkLst>
        </pc:spChg>
        <pc:spChg chg="del">
          <ac:chgData name="Clarke, Thomas" userId="d712dfdd-2e34-4e27-bc28-e9de9eebca43" providerId="ADAL" clId="{80AE70EF-2B06-463D-B154-B15F210FC4C2}" dt="2022-02-26T19:39:39.731" v="1430" actId="931"/>
          <ac:spMkLst>
            <pc:docMk/>
            <pc:sldMk cId="15954086" sldId="264"/>
            <ac:spMk id="3" creationId="{DF3B437A-34AD-47A2-A40F-C87E9F625049}"/>
          </ac:spMkLst>
        </pc:spChg>
        <pc:spChg chg="add del mod">
          <ac:chgData name="Clarke, Thomas" userId="d712dfdd-2e34-4e27-bc28-e9de9eebca43" providerId="ADAL" clId="{80AE70EF-2B06-463D-B154-B15F210FC4C2}" dt="2022-02-26T22:56:08.350" v="1967"/>
          <ac:spMkLst>
            <pc:docMk/>
            <pc:sldMk cId="15954086" sldId="264"/>
            <ac:spMk id="12" creationId="{FE9733DD-50CF-4B08-AE8C-6EA83E947B06}"/>
          </ac:spMkLst>
        </pc:spChg>
        <pc:spChg chg="add mod">
          <ac:chgData name="Clarke, Thomas" userId="d712dfdd-2e34-4e27-bc28-e9de9eebca43" providerId="ADAL" clId="{80AE70EF-2B06-463D-B154-B15F210FC4C2}" dt="2022-02-26T23:30:53.360" v="2328" actId="1076"/>
          <ac:spMkLst>
            <pc:docMk/>
            <pc:sldMk cId="15954086" sldId="264"/>
            <ac:spMk id="13" creationId="{AEBA1020-51D1-417B-9440-2C7B196C3069}"/>
          </ac:spMkLst>
        </pc:spChg>
        <pc:spChg chg="add mod">
          <ac:chgData name="Clarke, Thomas" userId="d712dfdd-2e34-4e27-bc28-e9de9eebca43" providerId="ADAL" clId="{80AE70EF-2B06-463D-B154-B15F210FC4C2}" dt="2022-02-26T23:40:00.010" v="2688" actId="113"/>
          <ac:spMkLst>
            <pc:docMk/>
            <pc:sldMk cId="15954086" sldId="264"/>
            <ac:spMk id="15" creationId="{DFF99870-468E-41DA-BFA0-29591009FB85}"/>
          </ac:spMkLst>
        </pc:spChg>
        <pc:spChg chg="add del mod">
          <ac:chgData name="Clarke, Thomas" userId="d712dfdd-2e34-4e27-bc28-e9de9eebca43" providerId="ADAL" clId="{80AE70EF-2B06-463D-B154-B15F210FC4C2}" dt="2022-02-26T22:59:11.164" v="1977" actId="478"/>
          <ac:spMkLst>
            <pc:docMk/>
            <pc:sldMk cId="15954086" sldId="264"/>
            <ac:spMk id="16" creationId="{A3C03834-3B86-4B76-AFA0-2092E57632BF}"/>
          </ac:spMkLst>
        </pc:spChg>
        <pc:spChg chg="add del mod">
          <ac:chgData name="Clarke, Thomas" userId="d712dfdd-2e34-4e27-bc28-e9de9eebca43" providerId="ADAL" clId="{80AE70EF-2B06-463D-B154-B15F210FC4C2}" dt="2022-02-26T22:59:49.270" v="1985" actId="478"/>
          <ac:spMkLst>
            <pc:docMk/>
            <pc:sldMk cId="15954086" sldId="264"/>
            <ac:spMk id="17" creationId="{5E97863B-BA24-422E-8D5C-42C48FA1C64D}"/>
          </ac:spMkLst>
        </pc:spChg>
        <pc:spChg chg="add del mod">
          <ac:chgData name="Clarke, Thomas" userId="d712dfdd-2e34-4e27-bc28-e9de9eebca43" providerId="ADAL" clId="{80AE70EF-2B06-463D-B154-B15F210FC4C2}" dt="2022-02-26T23:30:50.426" v="2327" actId="478"/>
          <ac:spMkLst>
            <pc:docMk/>
            <pc:sldMk cId="15954086" sldId="264"/>
            <ac:spMk id="18" creationId="{D6A22FA1-9D85-48B4-900B-624413E4C15D}"/>
          </ac:spMkLst>
        </pc:spChg>
        <pc:spChg chg="add del mod">
          <ac:chgData name="Clarke, Thomas" userId="d712dfdd-2e34-4e27-bc28-e9de9eebca43" providerId="ADAL" clId="{80AE70EF-2B06-463D-B154-B15F210FC4C2}" dt="2022-02-26T23:30:49.419" v="2326" actId="478"/>
          <ac:spMkLst>
            <pc:docMk/>
            <pc:sldMk cId="15954086" sldId="264"/>
            <ac:spMk id="19" creationId="{DF6C7545-F33A-4258-A4AE-532DC0BBC2C3}"/>
          </ac:spMkLst>
        </pc:spChg>
        <pc:spChg chg="add mod">
          <ac:chgData name="Clarke, Thomas" userId="d712dfdd-2e34-4e27-bc28-e9de9eebca43" providerId="ADAL" clId="{80AE70EF-2B06-463D-B154-B15F210FC4C2}" dt="2022-02-26T23:32:19.711" v="2360" actId="1076"/>
          <ac:spMkLst>
            <pc:docMk/>
            <pc:sldMk cId="15954086" sldId="264"/>
            <ac:spMk id="20" creationId="{2870E4F0-9B29-4448-8CF2-925C4E4D7CE9}"/>
          </ac:spMkLst>
        </pc:spChg>
        <pc:spChg chg="add del mod">
          <ac:chgData name="Clarke, Thomas" userId="d712dfdd-2e34-4e27-bc28-e9de9eebca43" providerId="ADAL" clId="{80AE70EF-2B06-463D-B154-B15F210FC4C2}" dt="2022-02-26T23:31:00.036" v="2329" actId="478"/>
          <ac:spMkLst>
            <pc:docMk/>
            <pc:sldMk cId="15954086" sldId="264"/>
            <ac:spMk id="21" creationId="{2BF46F59-2AE4-4B23-AD94-19B773208098}"/>
          </ac:spMkLst>
        </pc:spChg>
        <pc:spChg chg="add del">
          <ac:chgData name="Clarke, Thomas" userId="d712dfdd-2e34-4e27-bc28-e9de9eebca43" providerId="ADAL" clId="{80AE70EF-2B06-463D-B154-B15F210FC4C2}" dt="2022-02-26T23:30:38.362" v="2321" actId="478"/>
          <ac:spMkLst>
            <pc:docMk/>
            <pc:sldMk cId="15954086" sldId="264"/>
            <ac:spMk id="23" creationId="{C606180B-84BF-4861-BEBC-D529A0601115}"/>
          </ac:spMkLst>
        </pc:spChg>
        <pc:spChg chg="add mod">
          <ac:chgData name="Clarke, Thomas" userId="d712dfdd-2e34-4e27-bc28-e9de9eebca43" providerId="ADAL" clId="{80AE70EF-2B06-463D-B154-B15F210FC4C2}" dt="2022-02-26T23:32:42.143" v="2364" actId="20577"/>
          <ac:spMkLst>
            <pc:docMk/>
            <pc:sldMk cId="15954086" sldId="264"/>
            <ac:spMk id="32" creationId="{B2B2AEF4-62A1-4B1E-9E9A-ED6A7261340D}"/>
          </ac:spMkLst>
        </pc:spChg>
        <pc:spChg chg="add mod">
          <ac:chgData name="Clarke, Thomas" userId="d712dfdd-2e34-4e27-bc28-e9de9eebca43" providerId="ADAL" clId="{80AE70EF-2B06-463D-B154-B15F210FC4C2}" dt="2022-02-27T01:30:24.497" v="3388" actId="20577"/>
          <ac:spMkLst>
            <pc:docMk/>
            <pc:sldMk cId="15954086" sldId="264"/>
            <ac:spMk id="33" creationId="{2F038D56-9AB0-451F-9AD4-6D0C82F2EC86}"/>
          </ac:spMkLst>
        </pc:spChg>
        <pc:picChg chg="add del mod">
          <ac:chgData name="Clarke, Thomas" userId="d712dfdd-2e34-4e27-bc28-e9de9eebca43" providerId="ADAL" clId="{80AE70EF-2B06-463D-B154-B15F210FC4C2}" dt="2022-02-26T22:55:08.664" v="1950" actId="21"/>
          <ac:picMkLst>
            <pc:docMk/>
            <pc:sldMk cId="15954086" sldId="264"/>
            <ac:picMk id="5" creationId="{9B74157D-BB6E-4A24-9581-35A64A701E28}"/>
          </ac:picMkLst>
        </pc:picChg>
        <pc:picChg chg="add del mod">
          <ac:chgData name="Clarke, Thomas" userId="d712dfdd-2e34-4e27-bc28-e9de9eebca43" providerId="ADAL" clId="{80AE70EF-2B06-463D-B154-B15F210FC4C2}" dt="2022-02-26T22:54:55.684" v="1947" actId="21"/>
          <ac:picMkLst>
            <pc:docMk/>
            <pc:sldMk cId="15954086" sldId="264"/>
            <ac:picMk id="7" creationId="{206A1F09-C5EE-4E61-B6B4-1A644DA2DFEF}"/>
          </ac:picMkLst>
        </pc:picChg>
        <pc:picChg chg="add del mod">
          <ac:chgData name="Clarke, Thomas" userId="d712dfdd-2e34-4e27-bc28-e9de9eebca43" providerId="ADAL" clId="{80AE70EF-2B06-463D-B154-B15F210FC4C2}" dt="2022-02-26T19:40:29.427" v="1441" actId="478"/>
          <ac:picMkLst>
            <pc:docMk/>
            <pc:sldMk cId="15954086" sldId="264"/>
            <ac:picMk id="9" creationId="{B0C4C237-3ACD-47DB-9621-B8D5E160665B}"/>
          </ac:picMkLst>
        </pc:picChg>
        <pc:cxnChg chg="add mod">
          <ac:chgData name="Clarke, Thomas" userId="d712dfdd-2e34-4e27-bc28-e9de9eebca43" providerId="ADAL" clId="{80AE70EF-2B06-463D-B154-B15F210FC4C2}" dt="2022-02-26T23:33:40.364" v="2365" actId="1582"/>
          <ac:cxnSpMkLst>
            <pc:docMk/>
            <pc:sldMk cId="15954086" sldId="264"/>
            <ac:cxnSpMk id="25" creationId="{37668614-5B44-4C90-8406-406B9296B341}"/>
          </ac:cxnSpMkLst>
        </pc:cxnChg>
        <pc:cxnChg chg="add mod">
          <ac:chgData name="Clarke, Thomas" userId="d712dfdd-2e34-4e27-bc28-e9de9eebca43" providerId="ADAL" clId="{80AE70EF-2B06-463D-B154-B15F210FC4C2}" dt="2022-02-26T23:33:56.660" v="2366" actId="1582"/>
          <ac:cxnSpMkLst>
            <pc:docMk/>
            <pc:sldMk cId="15954086" sldId="264"/>
            <ac:cxnSpMk id="27" creationId="{38666707-8546-4751-973E-4CEBEDDA70B4}"/>
          </ac:cxnSpMkLst>
        </pc:cxnChg>
      </pc:sldChg>
      <pc:sldChg chg="addSp delSp modSp new mod">
        <pc:chgData name="Clarke, Thomas" userId="d712dfdd-2e34-4e27-bc28-e9de9eebca43" providerId="ADAL" clId="{80AE70EF-2B06-463D-B154-B15F210FC4C2}" dt="2022-02-26T23:53:43.342" v="2746" actId="14100"/>
        <pc:sldMkLst>
          <pc:docMk/>
          <pc:sldMk cId="3857284567" sldId="265"/>
        </pc:sldMkLst>
        <pc:spChg chg="mod">
          <ac:chgData name="Clarke, Thomas" userId="d712dfdd-2e34-4e27-bc28-e9de9eebca43" providerId="ADAL" clId="{80AE70EF-2B06-463D-B154-B15F210FC4C2}" dt="2022-02-26T19:41:03.852" v="1465" actId="20577"/>
          <ac:spMkLst>
            <pc:docMk/>
            <pc:sldMk cId="3857284567" sldId="265"/>
            <ac:spMk id="2" creationId="{276FE7B1-58A9-428A-ACC5-EEEF35159FA7}"/>
          </ac:spMkLst>
        </pc:spChg>
        <pc:spChg chg="del">
          <ac:chgData name="Clarke, Thomas" userId="d712dfdd-2e34-4e27-bc28-e9de9eebca43" providerId="ADAL" clId="{80AE70EF-2B06-463D-B154-B15F210FC4C2}" dt="2022-02-26T23:51:45.134" v="2721" actId="931"/>
          <ac:spMkLst>
            <pc:docMk/>
            <pc:sldMk cId="3857284567" sldId="265"/>
            <ac:spMk id="3" creationId="{4BEDC727-5E40-46B9-A874-358A81950ACD}"/>
          </ac:spMkLst>
        </pc:spChg>
        <pc:spChg chg="add mod">
          <ac:chgData name="Clarke, Thomas" userId="d712dfdd-2e34-4e27-bc28-e9de9eebca43" providerId="ADAL" clId="{80AE70EF-2B06-463D-B154-B15F210FC4C2}" dt="2022-02-26T23:51:53.566" v="2727" actId="478"/>
          <ac:spMkLst>
            <pc:docMk/>
            <pc:sldMk cId="3857284567" sldId="265"/>
            <ac:spMk id="9" creationId="{E62DCB24-709E-45A5-800E-4171031FBBFB}"/>
          </ac:spMkLst>
        </pc:spChg>
        <pc:picChg chg="add del mod">
          <ac:chgData name="Clarke, Thomas" userId="d712dfdd-2e34-4e27-bc28-e9de9eebca43" providerId="ADAL" clId="{80AE70EF-2B06-463D-B154-B15F210FC4C2}" dt="2022-02-26T23:51:53.566" v="2727" actId="478"/>
          <ac:picMkLst>
            <pc:docMk/>
            <pc:sldMk cId="3857284567" sldId="265"/>
            <ac:picMk id="7" creationId="{E1CC4398-F8D9-4918-9AE5-4D5CAB497EE6}"/>
          </ac:picMkLst>
        </pc:picChg>
        <pc:picChg chg="add mod">
          <ac:chgData name="Clarke, Thomas" userId="d712dfdd-2e34-4e27-bc28-e9de9eebca43" providerId="ADAL" clId="{80AE70EF-2B06-463D-B154-B15F210FC4C2}" dt="2022-02-26T23:52:49.908" v="2735" actId="1076"/>
          <ac:picMkLst>
            <pc:docMk/>
            <pc:sldMk cId="3857284567" sldId="265"/>
            <ac:picMk id="11" creationId="{21A1BBA9-24DC-493B-B320-09394513F138}"/>
          </ac:picMkLst>
        </pc:picChg>
        <pc:picChg chg="add mod">
          <ac:chgData name="Clarke, Thomas" userId="d712dfdd-2e34-4e27-bc28-e9de9eebca43" providerId="ADAL" clId="{80AE70EF-2B06-463D-B154-B15F210FC4C2}" dt="2022-02-26T23:52:55.394" v="2737" actId="14100"/>
          <ac:picMkLst>
            <pc:docMk/>
            <pc:sldMk cId="3857284567" sldId="265"/>
            <ac:picMk id="13" creationId="{CEBEF1A3-88C5-4885-A104-01C81C0A1DEF}"/>
          </ac:picMkLst>
        </pc:picChg>
        <pc:picChg chg="add mod">
          <ac:chgData name="Clarke, Thomas" userId="d712dfdd-2e34-4e27-bc28-e9de9eebca43" providerId="ADAL" clId="{80AE70EF-2B06-463D-B154-B15F210FC4C2}" dt="2022-02-26T23:53:22.600" v="2742" actId="14100"/>
          <ac:picMkLst>
            <pc:docMk/>
            <pc:sldMk cId="3857284567" sldId="265"/>
            <ac:picMk id="15" creationId="{C1981303-CB64-484B-9BA4-90037BB5CB59}"/>
          </ac:picMkLst>
        </pc:picChg>
        <pc:picChg chg="add mod">
          <ac:chgData name="Clarke, Thomas" userId="d712dfdd-2e34-4e27-bc28-e9de9eebca43" providerId="ADAL" clId="{80AE70EF-2B06-463D-B154-B15F210FC4C2}" dt="2022-02-26T23:53:43.342" v="2746" actId="14100"/>
          <ac:picMkLst>
            <pc:docMk/>
            <pc:sldMk cId="3857284567" sldId="265"/>
            <ac:picMk id="17" creationId="{56171A90-2E59-48DC-9AA1-DDBBD79A9C7E}"/>
          </ac:picMkLst>
        </pc:picChg>
      </pc:sldChg>
      <pc:sldChg chg="new del">
        <pc:chgData name="Clarke, Thomas" userId="d712dfdd-2e34-4e27-bc28-e9de9eebca43" providerId="ADAL" clId="{80AE70EF-2B06-463D-B154-B15F210FC4C2}" dt="2022-02-26T23:51:00.502" v="2720" actId="2696"/>
        <pc:sldMkLst>
          <pc:docMk/>
          <pc:sldMk cId="1783101092" sldId="266"/>
        </pc:sldMkLst>
      </pc:sldChg>
      <pc:sldMasterChg chg="modSldLayout">
        <pc:chgData name="Clarke, Thomas" userId="d712dfdd-2e34-4e27-bc28-e9de9eebca43" providerId="ADAL" clId="{80AE70EF-2B06-463D-B154-B15F210FC4C2}" dt="2022-02-26T21:17:24.096" v="1835" actId="2711"/>
        <pc:sldMasterMkLst>
          <pc:docMk/>
          <pc:sldMasterMk cId="2270618029" sldId="2147483725"/>
        </pc:sldMasterMkLst>
        <pc:sldLayoutChg chg="modSp mod">
          <pc:chgData name="Clarke, Thomas" userId="d712dfdd-2e34-4e27-bc28-e9de9eebca43" providerId="ADAL" clId="{80AE70EF-2B06-463D-B154-B15F210FC4C2}" dt="2022-02-26T21:17:24.096" v="1835" actId="2711"/>
          <pc:sldLayoutMkLst>
            <pc:docMk/>
            <pc:sldMasterMk cId="2270618029" sldId="2147483725"/>
            <pc:sldLayoutMk cId="2703935787" sldId="2147483722"/>
          </pc:sldLayoutMkLst>
          <pc:spChg chg="mod">
            <ac:chgData name="Clarke, Thomas" userId="d712dfdd-2e34-4e27-bc28-e9de9eebca43" providerId="ADAL" clId="{80AE70EF-2B06-463D-B154-B15F210FC4C2}" dt="2022-02-26T21:17:03.671" v="1833" actId="2711"/>
            <ac:spMkLst>
              <pc:docMk/>
              <pc:sldMasterMk cId="2270618029" sldId="2147483725"/>
              <pc:sldLayoutMk cId="2703935787" sldId="2147483722"/>
              <ac:spMk id="2" creationId="{C5D35498-B0C3-40BD-9407-6D0C0587E52D}"/>
            </ac:spMkLst>
          </pc:spChg>
          <pc:spChg chg="mod">
            <ac:chgData name="Clarke, Thomas" userId="d712dfdd-2e34-4e27-bc28-e9de9eebca43" providerId="ADAL" clId="{80AE70EF-2B06-463D-B154-B15F210FC4C2}" dt="2022-02-26T21:17:24.096" v="1835" actId="2711"/>
            <ac:spMkLst>
              <pc:docMk/>
              <pc:sldMasterMk cId="2270618029" sldId="2147483725"/>
              <pc:sldLayoutMk cId="2703935787" sldId="2147483722"/>
              <ac:spMk id="3" creationId="{3492F85E-0893-4D8C-816A-5193CC6DC9C0}"/>
            </ac:spMkLst>
          </pc:spChg>
          <pc:spChg chg="mod">
            <ac:chgData name="Clarke, Thomas" userId="d712dfdd-2e34-4e27-bc28-e9de9eebca43" providerId="ADAL" clId="{80AE70EF-2B06-463D-B154-B15F210FC4C2}" dt="2022-02-26T21:17:24.096" v="1835" actId="2711"/>
            <ac:spMkLst>
              <pc:docMk/>
              <pc:sldMasterMk cId="2270618029" sldId="2147483725"/>
              <pc:sldLayoutMk cId="2703935787" sldId="2147483722"/>
              <ac:spMk id="4" creationId="{D5D46A9C-9655-49F5-85B3-A8A37F4F5A8F}"/>
            </ac:spMkLst>
          </pc:spChg>
          <pc:spChg chg="mod">
            <ac:chgData name="Clarke, Thomas" userId="d712dfdd-2e34-4e27-bc28-e9de9eebca43" providerId="ADAL" clId="{80AE70EF-2B06-463D-B154-B15F210FC4C2}" dt="2022-02-26T21:17:24.096" v="1835" actId="2711"/>
            <ac:spMkLst>
              <pc:docMk/>
              <pc:sldMasterMk cId="2270618029" sldId="2147483725"/>
              <pc:sldLayoutMk cId="2703935787" sldId="2147483722"/>
              <ac:spMk id="5" creationId="{72EF896C-71D7-487F-A1B9-CBBE6DF4D621}"/>
            </ac:spMkLst>
          </pc:spChg>
          <pc:spChg chg="mod">
            <ac:chgData name="Clarke, Thomas" userId="d712dfdd-2e34-4e27-bc28-e9de9eebca43" providerId="ADAL" clId="{80AE70EF-2B06-463D-B154-B15F210FC4C2}" dt="2022-02-26T21:17:24.096" v="1835" actId="2711"/>
            <ac:spMkLst>
              <pc:docMk/>
              <pc:sldMasterMk cId="2270618029" sldId="2147483725"/>
              <pc:sldLayoutMk cId="2703935787" sldId="2147483722"/>
              <ac:spMk id="6" creationId="{2F8228E8-7B8A-4153-BEB2-BD5A69F25131}"/>
            </ac:spMkLst>
          </pc:spChg>
        </pc:sldLayoutChg>
      </pc:sldMasterChg>
    </pc:docChg>
  </pc:docChgLst>
  <pc:docChgLst>
    <pc:chgData name="Atkins, Henry" userId="S::ucaphat@ucl.ac.uk::ecac0203-1a15-4f38-bda3-d3ca23e0b79d" providerId="AD" clId="Web-{1E80F96D-0403-E5D5-A1D5-44D9AF92B648}"/>
    <pc:docChg chg="addSld delSld modSld">
      <pc:chgData name="Atkins, Henry" userId="S::ucaphat@ucl.ac.uk::ecac0203-1a15-4f38-bda3-d3ca23e0b79d" providerId="AD" clId="Web-{1E80F96D-0403-E5D5-A1D5-44D9AF92B648}" dt="2022-02-27T11:14:59.735" v="533"/>
      <pc:docMkLst>
        <pc:docMk/>
      </pc:docMkLst>
      <pc:sldChg chg="addSp delSp modSp mod setBg modClrScheme delDesignElem chgLayout">
        <pc:chgData name="Atkins, Henry" userId="S::ucaphat@ucl.ac.uk::ecac0203-1a15-4f38-bda3-d3ca23e0b79d" providerId="AD" clId="Web-{1E80F96D-0403-E5D5-A1D5-44D9AF92B648}" dt="2022-02-27T10:59:02.886" v="308" actId="20577"/>
        <pc:sldMkLst>
          <pc:docMk/>
          <pc:sldMk cId="3857284567" sldId="265"/>
        </pc:sldMkLst>
        <pc:spChg chg="del mod">
          <ac:chgData name="Atkins, Henry" userId="S::ucaphat@ucl.ac.uk::ecac0203-1a15-4f38-bda3-d3ca23e0b79d" providerId="AD" clId="Web-{1E80F96D-0403-E5D5-A1D5-44D9AF92B648}" dt="2022-02-27T10:45:19.631" v="66"/>
          <ac:spMkLst>
            <pc:docMk/>
            <pc:sldMk cId="3857284567" sldId="265"/>
            <ac:spMk id="2" creationId="{276FE7B1-58A9-428A-ACC5-EEEF35159FA7}"/>
          </ac:spMkLst>
        </pc:spChg>
        <pc:spChg chg="mod ord">
          <ac:chgData name="Atkins, Henry" userId="S::ucaphat@ucl.ac.uk::ecac0203-1a15-4f38-bda3-d3ca23e0b79d" providerId="AD" clId="Web-{1E80F96D-0403-E5D5-A1D5-44D9AF92B648}" dt="2022-02-27T10:45:50.491" v="69"/>
          <ac:spMkLst>
            <pc:docMk/>
            <pc:sldMk cId="3857284567" sldId="265"/>
            <ac:spMk id="4" creationId="{C688873E-2667-4EDC-9BCE-E3599C2ECB78}"/>
          </ac:spMkLst>
        </pc:spChg>
        <pc:spChg chg="mod ord">
          <ac:chgData name="Atkins, Henry" userId="S::ucaphat@ucl.ac.uk::ecac0203-1a15-4f38-bda3-d3ca23e0b79d" providerId="AD" clId="Web-{1E80F96D-0403-E5D5-A1D5-44D9AF92B648}" dt="2022-02-27T10:45:50.491" v="69"/>
          <ac:spMkLst>
            <pc:docMk/>
            <pc:sldMk cId="3857284567" sldId="265"/>
            <ac:spMk id="5" creationId="{A0C13C9E-0EB7-4B57-9DE7-53C7F319227A}"/>
          </ac:spMkLst>
        </pc:spChg>
        <pc:spChg chg="add del mod">
          <ac:chgData name="Atkins, Henry" userId="S::ucaphat@ucl.ac.uk::ecac0203-1a15-4f38-bda3-d3ca23e0b79d" providerId="AD" clId="Web-{1E80F96D-0403-E5D5-A1D5-44D9AF92B648}" dt="2022-02-27T10:44:43.661" v="65"/>
          <ac:spMkLst>
            <pc:docMk/>
            <pc:sldMk cId="3857284567" sldId="265"/>
            <ac:spMk id="7" creationId="{EE259E5B-143A-4A6E-AF23-782C6F41A08A}"/>
          </ac:spMkLst>
        </pc:spChg>
        <pc:spChg chg="del">
          <ac:chgData name="Atkins, Henry" userId="S::ucaphat@ucl.ac.uk::ecac0203-1a15-4f38-bda3-d3ca23e0b79d" providerId="AD" clId="Web-{1E80F96D-0403-E5D5-A1D5-44D9AF92B648}" dt="2022-02-27T10:43:40.488" v="57"/>
          <ac:spMkLst>
            <pc:docMk/>
            <pc:sldMk cId="3857284567" sldId="265"/>
            <ac:spMk id="9" creationId="{E62DCB24-709E-45A5-800E-4171031FBBFB}"/>
          </ac:spMkLst>
        </pc:spChg>
        <pc:spChg chg="add del mod">
          <ac:chgData name="Atkins, Henry" userId="S::ucaphat@ucl.ac.uk::ecac0203-1a15-4f38-bda3-d3ca23e0b79d" providerId="AD" clId="Web-{1E80F96D-0403-E5D5-A1D5-44D9AF92B648}" dt="2022-02-27T10:45:42.631" v="67"/>
          <ac:spMkLst>
            <pc:docMk/>
            <pc:sldMk cId="3857284567" sldId="265"/>
            <ac:spMk id="10" creationId="{25ACFB78-466A-4F63-B680-F2B31D26C19D}"/>
          </ac:spMkLst>
        </pc:spChg>
        <pc:spChg chg="add del mod ord">
          <ac:chgData name="Atkins, Henry" userId="S::ucaphat@ucl.ac.uk::ecac0203-1a15-4f38-bda3-d3ca23e0b79d" providerId="AD" clId="Web-{1E80F96D-0403-E5D5-A1D5-44D9AF92B648}" dt="2022-02-27T10:45:54.928" v="71"/>
          <ac:spMkLst>
            <pc:docMk/>
            <pc:sldMk cId="3857284567" sldId="265"/>
            <ac:spMk id="12" creationId="{AFACA0B5-3417-4E7A-A339-B6291F93F0AF}"/>
          </ac:spMkLst>
        </pc:spChg>
        <pc:spChg chg="add del mod ord">
          <ac:chgData name="Atkins, Henry" userId="S::ucaphat@ucl.ac.uk::ecac0203-1a15-4f38-bda3-d3ca23e0b79d" providerId="AD" clId="Web-{1E80F96D-0403-E5D5-A1D5-44D9AF92B648}" dt="2022-02-27T10:45:53.756" v="70"/>
          <ac:spMkLst>
            <pc:docMk/>
            <pc:sldMk cId="3857284567" sldId="265"/>
            <ac:spMk id="14" creationId="{19B0BFBF-1565-4047-9541-9EB1A8156A9F}"/>
          </ac:spMkLst>
        </pc:spChg>
        <pc:spChg chg="add del mod">
          <ac:chgData name="Atkins, Henry" userId="S::ucaphat@ucl.ac.uk::ecac0203-1a15-4f38-bda3-d3ca23e0b79d" providerId="AD" clId="Web-{1E80F96D-0403-E5D5-A1D5-44D9AF92B648}" dt="2022-02-27T10:46:45.992" v="85"/>
          <ac:spMkLst>
            <pc:docMk/>
            <pc:sldMk cId="3857284567" sldId="265"/>
            <ac:spMk id="18" creationId="{6F29B2E1-955D-4AF8-B737-12D7228441E7}"/>
          </ac:spMkLst>
        </pc:spChg>
        <pc:spChg chg="add mod">
          <ac:chgData name="Atkins, Henry" userId="S::ucaphat@ucl.ac.uk::ecac0203-1a15-4f38-bda3-d3ca23e0b79d" providerId="AD" clId="Web-{1E80F96D-0403-E5D5-A1D5-44D9AF92B648}" dt="2022-02-27T10:47:57.384" v="112" actId="14100"/>
          <ac:spMkLst>
            <pc:docMk/>
            <pc:sldMk cId="3857284567" sldId="265"/>
            <ac:spMk id="19" creationId="{98269D50-35ED-4282-836E-7656DDD05287}"/>
          </ac:spMkLst>
        </pc:spChg>
        <pc:spChg chg="add mod">
          <ac:chgData name="Atkins, Henry" userId="S::ucaphat@ucl.ac.uk::ecac0203-1a15-4f38-bda3-d3ca23e0b79d" providerId="AD" clId="Web-{1E80F96D-0403-E5D5-A1D5-44D9AF92B648}" dt="2022-02-27T10:59:02.886" v="308" actId="20577"/>
          <ac:spMkLst>
            <pc:docMk/>
            <pc:sldMk cId="3857284567" sldId="265"/>
            <ac:spMk id="20" creationId="{AB7E3021-5C83-4AA0-BD88-A60BACDEF458}"/>
          </ac:spMkLst>
        </pc:spChg>
        <pc:spChg chg="add del">
          <ac:chgData name="Atkins, Henry" userId="S::ucaphat@ucl.ac.uk::ecac0203-1a15-4f38-bda3-d3ca23e0b79d" providerId="AD" clId="Web-{1E80F96D-0403-E5D5-A1D5-44D9AF92B648}" dt="2022-02-27T10:45:50.491" v="69"/>
          <ac:spMkLst>
            <pc:docMk/>
            <pc:sldMk cId="3857284567" sldId="265"/>
            <ac:spMk id="22" creationId="{928F64C6-FE22-4FC1-A763-DFCC514811BD}"/>
          </ac:spMkLst>
        </pc:spChg>
        <pc:picChg chg="add del mod ord">
          <ac:chgData name="Atkins, Henry" userId="S::ucaphat@ucl.ac.uk::ecac0203-1a15-4f38-bda3-d3ca23e0b79d" providerId="AD" clId="Web-{1E80F96D-0403-E5D5-A1D5-44D9AF92B648}" dt="2022-02-27T10:44:03.176" v="64"/>
          <ac:picMkLst>
            <pc:docMk/>
            <pc:sldMk cId="3857284567" sldId="265"/>
            <ac:picMk id="3" creationId="{2D06A933-8FFA-4BA3-AD5B-0B7E6AF9CE24}"/>
          </ac:picMkLst>
        </pc:picChg>
        <pc:picChg chg="del mod">
          <ac:chgData name="Atkins, Henry" userId="S::ucaphat@ucl.ac.uk::ecac0203-1a15-4f38-bda3-d3ca23e0b79d" providerId="AD" clId="Web-{1E80F96D-0403-E5D5-A1D5-44D9AF92B648}" dt="2022-02-27T10:44:00.129" v="60"/>
          <ac:picMkLst>
            <pc:docMk/>
            <pc:sldMk cId="3857284567" sldId="265"/>
            <ac:picMk id="11" creationId="{21A1BBA9-24DC-493B-B320-09394513F138}"/>
          </ac:picMkLst>
        </pc:picChg>
        <pc:picChg chg="del mod">
          <ac:chgData name="Atkins, Henry" userId="S::ucaphat@ucl.ac.uk::ecac0203-1a15-4f38-bda3-d3ca23e0b79d" providerId="AD" clId="Web-{1E80F96D-0403-E5D5-A1D5-44D9AF92B648}" dt="2022-02-27T10:44:01.754" v="63"/>
          <ac:picMkLst>
            <pc:docMk/>
            <pc:sldMk cId="3857284567" sldId="265"/>
            <ac:picMk id="13" creationId="{CEBEF1A3-88C5-4885-A104-01C81C0A1DEF}"/>
          </ac:picMkLst>
        </pc:picChg>
        <pc:picChg chg="del mod ord">
          <ac:chgData name="Atkins, Henry" userId="S::ucaphat@ucl.ac.uk::ecac0203-1a15-4f38-bda3-d3ca23e0b79d" providerId="AD" clId="Web-{1E80F96D-0403-E5D5-A1D5-44D9AF92B648}" dt="2022-02-27T10:44:01.676" v="62"/>
          <ac:picMkLst>
            <pc:docMk/>
            <pc:sldMk cId="3857284567" sldId="265"/>
            <ac:picMk id="15" creationId="{C1981303-CB64-484B-9BA4-90037BB5CB59}"/>
          </ac:picMkLst>
        </pc:picChg>
        <pc:picChg chg="add mod">
          <ac:chgData name="Atkins, Henry" userId="S::ucaphat@ucl.ac.uk::ecac0203-1a15-4f38-bda3-d3ca23e0b79d" providerId="AD" clId="Web-{1E80F96D-0403-E5D5-A1D5-44D9AF92B648}" dt="2022-02-27T10:58:32.698" v="254" actId="14100"/>
          <ac:picMkLst>
            <pc:docMk/>
            <pc:sldMk cId="3857284567" sldId="265"/>
            <ac:picMk id="16" creationId="{6443F8C7-A41B-43D3-9D4B-9087292A2B27}"/>
          </ac:picMkLst>
        </pc:picChg>
        <pc:picChg chg="del mod ord">
          <ac:chgData name="Atkins, Henry" userId="S::ucaphat@ucl.ac.uk::ecac0203-1a15-4f38-bda3-d3ca23e0b79d" providerId="AD" clId="Web-{1E80F96D-0403-E5D5-A1D5-44D9AF92B648}" dt="2022-02-27T10:44:00.910" v="61"/>
          <ac:picMkLst>
            <pc:docMk/>
            <pc:sldMk cId="3857284567" sldId="265"/>
            <ac:picMk id="17" creationId="{56171A90-2E59-48DC-9AA1-DDBBD79A9C7E}"/>
          </ac:picMkLst>
        </pc:picChg>
        <pc:inkChg chg="add del">
          <ac:chgData name="Atkins, Henry" userId="S::ucaphat@ucl.ac.uk::ecac0203-1a15-4f38-bda3-d3ca23e0b79d" providerId="AD" clId="Web-{1E80F96D-0403-E5D5-A1D5-44D9AF92B648}" dt="2022-02-27T10:57:55.494" v="246"/>
          <ac:inkMkLst>
            <pc:docMk/>
            <pc:sldMk cId="3857284567" sldId="265"/>
            <ac:inkMk id="21" creationId="{3A403F57-4F4C-4319-A8DE-D7D5C31C2DE8}"/>
          </ac:inkMkLst>
        </pc:inkChg>
        <pc:inkChg chg="add del">
          <ac:chgData name="Atkins, Henry" userId="S::ucaphat@ucl.ac.uk::ecac0203-1a15-4f38-bda3-d3ca23e0b79d" providerId="AD" clId="Web-{1E80F96D-0403-E5D5-A1D5-44D9AF92B648}" dt="2022-02-27T10:58:12.760" v="252"/>
          <ac:inkMkLst>
            <pc:docMk/>
            <pc:sldMk cId="3857284567" sldId="265"/>
            <ac:inkMk id="23" creationId="{2B118FF3-F262-4D92-B727-609A80A60F1A}"/>
          </ac:inkMkLst>
        </pc:inkChg>
        <pc:inkChg chg="add del">
          <ac:chgData name="Atkins, Henry" userId="S::ucaphat@ucl.ac.uk::ecac0203-1a15-4f38-bda3-d3ca23e0b79d" providerId="AD" clId="Web-{1E80F96D-0403-E5D5-A1D5-44D9AF92B648}" dt="2022-02-27T10:58:09.448" v="251"/>
          <ac:inkMkLst>
            <pc:docMk/>
            <pc:sldMk cId="3857284567" sldId="265"/>
            <ac:inkMk id="25" creationId="{FBAD6CDE-7478-4C5A-8ACB-6431BE581460}"/>
          </ac:inkMkLst>
        </pc:inkChg>
        <pc:inkChg chg="add del">
          <ac:chgData name="Atkins, Henry" userId="S::ucaphat@ucl.ac.uk::ecac0203-1a15-4f38-bda3-d3ca23e0b79d" providerId="AD" clId="Web-{1E80F96D-0403-E5D5-A1D5-44D9AF92B648}" dt="2022-02-27T10:58:09.448" v="250"/>
          <ac:inkMkLst>
            <pc:docMk/>
            <pc:sldMk cId="3857284567" sldId="265"/>
            <ac:inkMk id="26" creationId="{197DF2B8-6A63-46AB-B834-954D1706BC75}"/>
          </ac:inkMkLst>
        </pc:inkChg>
        <pc:cxnChg chg="add del">
          <ac:chgData name="Atkins, Henry" userId="S::ucaphat@ucl.ac.uk::ecac0203-1a15-4f38-bda3-d3ca23e0b79d" providerId="AD" clId="Web-{1E80F96D-0403-E5D5-A1D5-44D9AF92B648}" dt="2022-02-27T10:45:50.491" v="69"/>
          <ac:cxnSpMkLst>
            <pc:docMk/>
            <pc:sldMk cId="3857284567" sldId="265"/>
            <ac:cxnSpMk id="24" creationId="{5C34627B-48E6-4F4D-B843-97717A86B490}"/>
          </ac:cxnSpMkLst>
        </pc:cxnChg>
      </pc:sldChg>
      <pc:sldChg chg="addSp delSp modSp">
        <pc:chgData name="Atkins, Henry" userId="S::ucaphat@ucl.ac.uk::ecac0203-1a15-4f38-bda3-d3ca23e0b79d" providerId="AD" clId="Web-{1E80F96D-0403-E5D5-A1D5-44D9AF92B648}" dt="2022-02-27T11:14:59.735" v="533"/>
        <pc:sldMkLst>
          <pc:docMk/>
          <pc:sldMk cId="610029704" sldId="267"/>
        </pc:sldMkLst>
        <pc:spChg chg="mod">
          <ac:chgData name="Atkins, Henry" userId="S::ucaphat@ucl.ac.uk::ecac0203-1a15-4f38-bda3-d3ca23e0b79d" providerId="AD" clId="Web-{1E80F96D-0403-E5D5-A1D5-44D9AF92B648}" dt="2022-02-27T10:33:30.989" v="20" actId="1076"/>
          <ac:spMkLst>
            <pc:docMk/>
            <pc:sldMk cId="610029704" sldId="267"/>
            <ac:spMk id="2" creationId="{5B20AB28-D286-4589-AF77-56C3F848767A}"/>
          </ac:spMkLst>
        </pc:spChg>
        <pc:spChg chg="add mod">
          <ac:chgData name="Atkins, Henry" userId="S::ucaphat@ucl.ac.uk::ecac0203-1a15-4f38-bda3-d3ca23e0b79d" providerId="AD" clId="Web-{1E80F96D-0403-E5D5-A1D5-44D9AF92B648}" dt="2022-02-27T11:14:29.797" v="525" actId="1076"/>
          <ac:spMkLst>
            <pc:docMk/>
            <pc:sldMk cId="610029704" sldId="267"/>
            <ac:spMk id="6" creationId="{3A59B9EC-1140-43EF-BA33-746948F3F539}"/>
          </ac:spMkLst>
        </pc:spChg>
        <pc:spChg chg="mod topLvl">
          <ac:chgData name="Atkins, Henry" userId="S::ucaphat@ucl.ac.uk::ecac0203-1a15-4f38-bda3-d3ca23e0b79d" providerId="AD" clId="Web-{1E80F96D-0403-E5D5-A1D5-44D9AF92B648}" dt="2022-02-27T10:37:03.525" v="50" actId="1076"/>
          <ac:spMkLst>
            <pc:docMk/>
            <pc:sldMk cId="610029704" sldId="267"/>
            <ac:spMk id="8" creationId="{4369295C-A2DA-4C39-A89D-A5868C5B064A}"/>
          </ac:spMkLst>
        </pc:spChg>
        <pc:spChg chg="add del mod">
          <ac:chgData name="Atkins, Henry" userId="S::ucaphat@ucl.ac.uk::ecac0203-1a15-4f38-bda3-d3ca23e0b79d" providerId="AD" clId="Web-{1E80F96D-0403-E5D5-A1D5-44D9AF92B648}" dt="2022-02-27T11:05:27.754" v="323"/>
          <ac:spMkLst>
            <pc:docMk/>
            <pc:sldMk cId="610029704" sldId="267"/>
            <ac:spMk id="14" creationId="{3ECEB68D-EF83-429E-B6EF-5343C9FE9DC3}"/>
          </ac:spMkLst>
        </pc:spChg>
        <pc:spChg chg="add del mod">
          <ac:chgData name="Atkins, Henry" userId="S::ucaphat@ucl.ac.uk::ecac0203-1a15-4f38-bda3-d3ca23e0b79d" providerId="AD" clId="Web-{1E80F96D-0403-E5D5-A1D5-44D9AF92B648}" dt="2022-02-27T11:14:59.735" v="533"/>
          <ac:spMkLst>
            <pc:docMk/>
            <pc:sldMk cId="610029704" sldId="267"/>
            <ac:spMk id="15" creationId="{BFDDB4EF-DD82-4D11-A391-108B5A1707B9}"/>
          </ac:spMkLst>
        </pc:spChg>
        <pc:grpChg chg="add mod">
          <ac:chgData name="Atkins, Henry" userId="S::ucaphat@ucl.ac.uk::ecac0203-1a15-4f38-bda3-d3ca23e0b79d" providerId="AD" clId="Web-{1E80F96D-0403-E5D5-A1D5-44D9AF92B648}" dt="2022-02-27T11:09:27.415" v="358" actId="1076"/>
          <ac:grpSpMkLst>
            <pc:docMk/>
            <pc:sldMk cId="610029704" sldId="267"/>
            <ac:grpSpMk id="3" creationId="{C3E83CA4-F3E0-4F30-8564-F6161C2AB454}"/>
          </ac:grpSpMkLst>
        </pc:grpChg>
        <pc:grpChg chg="add del">
          <ac:chgData name="Atkins, Henry" userId="S::ucaphat@ucl.ac.uk::ecac0203-1a15-4f38-bda3-d3ca23e0b79d" providerId="AD" clId="Web-{1E80F96D-0403-E5D5-A1D5-44D9AF92B648}" dt="2022-02-27T10:31:07.033" v="1"/>
          <ac:grpSpMkLst>
            <pc:docMk/>
            <pc:sldMk cId="610029704" sldId="267"/>
            <ac:grpSpMk id="11" creationId="{10ECB0E0-C7A7-41D0-8C64-5BDD91FA92AB}"/>
          </ac:grpSpMkLst>
        </pc:grpChg>
        <pc:grpChg chg="del mod">
          <ac:chgData name="Atkins, Henry" userId="S::ucaphat@ucl.ac.uk::ecac0203-1a15-4f38-bda3-d3ca23e0b79d" providerId="AD" clId="Web-{1E80F96D-0403-E5D5-A1D5-44D9AF92B648}" dt="2022-02-27T10:31:25.549" v="3"/>
          <ac:grpSpMkLst>
            <pc:docMk/>
            <pc:sldMk cId="610029704" sldId="267"/>
            <ac:grpSpMk id="63" creationId="{55F6CB4B-7AA2-4618-A480-6503DA80B3DC}"/>
          </ac:grpSpMkLst>
        </pc:grpChg>
        <pc:grpChg chg="del mod">
          <ac:chgData name="Atkins, Henry" userId="S::ucaphat@ucl.ac.uk::ecac0203-1a15-4f38-bda3-d3ca23e0b79d" providerId="AD" clId="Web-{1E80F96D-0403-E5D5-A1D5-44D9AF92B648}" dt="2022-02-27T10:35:55.430" v="39"/>
          <ac:grpSpMkLst>
            <pc:docMk/>
            <pc:sldMk cId="610029704" sldId="267"/>
            <ac:grpSpMk id="65" creationId="{F4237398-7AE8-4C05-A53A-134CCB3D87CE}"/>
          </ac:grpSpMkLst>
        </pc:grpChg>
        <pc:graphicFrameChg chg="add del mod">
          <ac:chgData name="Atkins, Henry" userId="S::ucaphat@ucl.ac.uk::ecac0203-1a15-4f38-bda3-d3ca23e0b79d" providerId="AD" clId="Web-{1E80F96D-0403-E5D5-A1D5-44D9AF92B648}" dt="2022-02-27T11:05:27.754" v="324"/>
          <ac:graphicFrameMkLst>
            <pc:docMk/>
            <pc:sldMk cId="610029704" sldId="267"/>
            <ac:graphicFrameMk id="9" creationId="{6BF2726C-41C4-4C18-874E-D1E1E02CCD58}"/>
          </ac:graphicFrameMkLst>
        </pc:graphicFrameChg>
        <pc:picChg chg="mod topLvl modCrop">
          <ac:chgData name="Atkins, Henry" userId="S::ucaphat@ucl.ac.uk::ecac0203-1a15-4f38-bda3-d3ca23e0b79d" providerId="AD" clId="Web-{1E80F96D-0403-E5D5-A1D5-44D9AF92B648}" dt="2022-02-27T10:36:59.759" v="49" actId="1076"/>
          <ac:picMkLst>
            <pc:docMk/>
            <pc:sldMk cId="610029704" sldId="267"/>
            <ac:picMk id="10" creationId="{CBA41559-574E-4251-911F-E19FD1A293D8}"/>
          </ac:picMkLst>
        </pc:picChg>
        <pc:picChg chg="mod topLvl">
          <ac:chgData name="Atkins, Henry" userId="S::ucaphat@ucl.ac.uk::ecac0203-1a15-4f38-bda3-d3ca23e0b79d" providerId="AD" clId="Web-{1E80F96D-0403-E5D5-A1D5-44D9AF92B648}" dt="2022-02-27T10:31:54.237" v="9" actId="14100"/>
          <ac:picMkLst>
            <pc:docMk/>
            <pc:sldMk cId="610029704" sldId="267"/>
            <ac:picMk id="23" creationId="{77B9FAC2-C4AC-4BB8-BE6E-7053E9FD368D}"/>
          </ac:picMkLst>
        </pc:picChg>
        <pc:picChg chg="mod topLvl">
          <ac:chgData name="Atkins, Henry" userId="S::ucaphat@ucl.ac.uk::ecac0203-1a15-4f38-bda3-d3ca23e0b79d" providerId="AD" clId="Web-{1E80F96D-0403-E5D5-A1D5-44D9AF92B648}" dt="2022-02-27T10:31:58.893" v="12" actId="1076"/>
          <ac:picMkLst>
            <pc:docMk/>
            <pc:sldMk cId="610029704" sldId="267"/>
            <ac:picMk id="56" creationId="{26164817-7F0A-4758-8363-E586EC0D0886}"/>
          </ac:picMkLst>
        </pc:picChg>
      </pc:sldChg>
      <pc:sldChg chg="add del replId">
        <pc:chgData name="Atkins, Henry" userId="S::ucaphat@ucl.ac.uk::ecac0203-1a15-4f38-bda3-d3ca23e0b79d" providerId="AD" clId="Web-{1E80F96D-0403-E5D5-A1D5-44D9AF92B648}" dt="2022-02-27T10:46:14.976" v="77"/>
        <pc:sldMkLst>
          <pc:docMk/>
          <pc:sldMk cId="1355800678" sldId="274"/>
        </pc:sldMkLst>
      </pc:sldChg>
      <pc:sldChg chg="add del replId">
        <pc:chgData name="Atkins, Henry" userId="S::ucaphat@ucl.ac.uk::ecac0203-1a15-4f38-bda3-d3ca23e0b79d" providerId="AD" clId="Web-{1E80F96D-0403-E5D5-A1D5-44D9AF92B648}" dt="2022-02-27T10:46:26.679" v="79"/>
        <pc:sldMkLst>
          <pc:docMk/>
          <pc:sldMk cId="3540593267" sldId="274"/>
        </pc:sldMkLst>
      </pc:sldChg>
    </pc:docChg>
  </pc:docChgLst>
  <pc:docChgLst>
    <pc:chgData name="Clarke, Thomas" userId="d712dfdd-2e34-4e27-bc28-e9de9eebca43" providerId="ADAL" clId="{C580619B-70F5-42DD-A693-983DBA44BA26}"/>
    <pc:docChg chg="undo custSel addSld delSld modSld sldOrd">
      <pc:chgData name="Clarke, Thomas" userId="d712dfdd-2e34-4e27-bc28-e9de9eebca43" providerId="ADAL" clId="{C580619B-70F5-42DD-A693-983DBA44BA26}" dt="2022-02-27T11:28:32.690" v="526" actId="403"/>
      <pc:docMkLst>
        <pc:docMk/>
      </pc:docMkLst>
      <pc:sldChg chg="delSp del delDesignElem">
        <pc:chgData name="Clarke, Thomas" userId="d712dfdd-2e34-4e27-bc28-e9de9eebca43" providerId="ADAL" clId="{C580619B-70F5-42DD-A693-983DBA44BA26}" dt="2022-02-27T10:25:29.452" v="31" actId="47"/>
        <pc:sldMkLst>
          <pc:docMk/>
          <pc:sldMk cId="109857222" sldId="256"/>
        </pc:sldMkLst>
        <pc:spChg chg="del">
          <ac:chgData name="Clarke, Thomas" userId="d712dfdd-2e34-4e27-bc28-e9de9eebca43" providerId="ADAL" clId="{C580619B-70F5-42DD-A693-983DBA44BA26}" dt="2022-02-27T10:25:07.356" v="27"/>
          <ac:spMkLst>
            <pc:docMk/>
            <pc:sldMk cId="109857222" sldId="256"/>
            <ac:spMk id="29" creationId="{EB9B5A19-3592-48E2-BC31-90E092BD68E1}"/>
          </ac:spMkLst>
        </pc:spChg>
        <pc:spChg chg="del">
          <ac:chgData name="Clarke, Thomas" userId="d712dfdd-2e34-4e27-bc28-e9de9eebca43" providerId="ADAL" clId="{C580619B-70F5-42DD-A693-983DBA44BA26}" dt="2022-02-27T10:25:07.356" v="27"/>
          <ac:spMkLst>
            <pc:docMk/>
            <pc:sldMk cId="109857222" sldId="256"/>
            <ac:spMk id="31" creationId="{DD99E1B6-CBC4-4306-9DFC-847D6D135208}"/>
          </ac:spMkLst>
        </pc:spChg>
        <pc:grpChg chg="del">
          <ac:chgData name="Clarke, Thomas" userId="d712dfdd-2e34-4e27-bc28-e9de9eebca43" providerId="ADAL" clId="{C580619B-70F5-42DD-A693-983DBA44BA26}" dt="2022-02-27T10:25:07.356" v="27"/>
          <ac:grpSpMkLst>
            <pc:docMk/>
            <pc:sldMk cId="109857222" sldId="256"/>
            <ac:grpSpMk id="30" creationId="{E2548C40-4C00-4E91-BFA6-84B4D66225A4}"/>
          </ac:grpSpMkLst>
        </pc:grpChg>
      </pc:sldChg>
      <pc:sldChg chg="addSp delSp modSp mod delDesignElem">
        <pc:chgData name="Clarke, Thomas" userId="d712dfdd-2e34-4e27-bc28-e9de9eebca43" providerId="ADAL" clId="{C580619B-70F5-42DD-A693-983DBA44BA26}" dt="2022-02-27T11:00:49.386" v="253" actId="20577"/>
        <pc:sldMkLst>
          <pc:docMk/>
          <pc:sldMk cId="2971156824" sldId="257"/>
        </pc:sldMkLst>
        <pc:spChg chg="mod">
          <ac:chgData name="Clarke, Thomas" userId="d712dfdd-2e34-4e27-bc28-e9de9eebca43" providerId="ADAL" clId="{C580619B-70F5-42DD-A693-983DBA44BA26}" dt="2022-02-27T11:00:49.386" v="253" actId="20577"/>
          <ac:spMkLst>
            <pc:docMk/>
            <pc:sldMk cId="2971156824" sldId="257"/>
            <ac:spMk id="3" creationId="{097CB7C3-AE97-4331-A214-2AE9DA8361FB}"/>
          </ac:spMkLst>
        </pc:spChg>
        <pc:spChg chg="add mod">
          <ac:chgData name="Clarke, Thomas" userId="d712dfdd-2e34-4e27-bc28-e9de9eebca43" providerId="ADAL" clId="{C580619B-70F5-42DD-A693-983DBA44BA26}" dt="2022-02-27T11:00:39.952" v="245" actId="1076"/>
          <ac:spMkLst>
            <pc:docMk/>
            <pc:sldMk cId="2971156824" sldId="257"/>
            <ac:spMk id="23" creationId="{B87FAE5F-E503-4AA9-83BA-391F625CA11D}"/>
          </ac:spMkLst>
        </pc:spChg>
        <pc:spChg chg="del">
          <ac:chgData name="Clarke, Thomas" userId="d712dfdd-2e34-4e27-bc28-e9de9eebca43" providerId="ADAL" clId="{C580619B-70F5-42DD-A693-983DBA44BA26}" dt="2022-02-27T10:25:07.356" v="27"/>
          <ac:spMkLst>
            <pc:docMk/>
            <pc:sldMk cId="2971156824" sldId="257"/>
            <ac:spMk id="24" creationId="{DC05F582-AA63-4A8C-915E-66057E4BEEA9}"/>
          </ac:spMkLst>
        </pc:spChg>
        <pc:grpChg chg="del">
          <ac:chgData name="Clarke, Thomas" userId="d712dfdd-2e34-4e27-bc28-e9de9eebca43" providerId="ADAL" clId="{C580619B-70F5-42DD-A693-983DBA44BA26}" dt="2022-02-27T10:25:07.356" v="27"/>
          <ac:grpSpMkLst>
            <pc:docMk/>
            <pc:sldMk cId="2971156824" sldId="257"/>
            <ac:grpSpMk id="12" creationId="{30D050C3-946A-4155-B469-3FE5492E6E91}"/>
          </ac:grpSpMkLst>
        </pc:grpChg>
      </pc:sldChg>
      <pc:sldChg chg="del">
        <pc:chgData name="Clarke, Thomas" userId="d712dfdd-2e34-4e27-bc28-e9de9eebca43" providerId="ADAL" clId="{C580619B-70F5-42DD-A693-983DBA44BA26}" dt="2022-02-27T10:22:17.457" v="6" actId="47"/>
        <pc:sldMkLst>
          <pc:docMk/>
          <pc:sldMk cId="703550494" sldId="258"/>
        </pc:sldMkLst>
      </pc:sldChg>
      <pc:sldChg chg="addSp delSp modSp mod ord delDesignElem">
        <pc:chgData name="Clarke, Thomas" userId="d712dfdd-2e34-4e27-bc28-e9de9eebca43" providerId="ADAL" clId="{C580619B-70F5-42DD-A693-983DBA44BA26}" dt="2022-02-27T10:57:20.182" v="225" actId="20577"/>
        <pc:sldMkLst>
          <pc:docMk/>
          <pc:sldMk cId="3447188515" sldId="259"/>
        </pc:sldMkLst>
        <pc:spChg chg="mod">
          <ac:chgData name="Clarke, Thomas" userId="d712dfdd-2e34-4e27-bc28-e9de9eebca43" providerId="ADAL" clId="{C580619B-70F5-42DD-A693-983DBA44BA26}" dt="2022-02-27T10:57:20.182" v="225" actId="20577"/>
          <ac:spMkLst>
            <pc:docMk/>
            <pc:sldMk cId="3447188515" sldId="259"/>
            <ac:spMk id="3" creationId="{FE6D62D6-AB86-4FEE-AF1F-9F64DCB43B8C}"/>
          </ac:spMkLst>
        </pc:spChg>
        <pc:spChg chg="del">
          <ac:chgData name="Clarke, Thomas" userId="d712dfdd-2e34-4e27-bc28-e9de9eebca43" providerId="ADAL" clId="{C580619B-70F5-42DD-A693-983DBA44BA26}" dt="2022-02-27T10:25:07.356" v="27"/>
          <ac:spMkLst>
            <pc:docMk/>
            <pc:sldMk cId="3447188515" sldId="259"/>
            <ac:spMk id="12" creationId="{853E39E6-2A74-404E-B4BC-EEC89C01B766}"/>
          </ac:spMkLst>
        </pc:spChg>
        <pc:spChg chg="add mod">
          <ac:chgData name="Clarke, Thomas" userId="d712dfdd-2e34-4e27-bc28-e9de9eebca43" providerId="ADAL" clId="{C580619B-70F5-42DD-A693-983DBA44BA26}" dt="2022-02-27T10:57:15.210" v="220" actId="1076"/>
          <ac:spMkLst>
            <pc:docMk/>
            <pc:sldMk cId="3447188515" sldId="259"/>
            <ac:spMk id="25" creationId="{E9F26990-2893-4E2C-9709-53F2C63285F8}"/>
          </ac:spMkLst>
        </pc:spChg>
        <pc:spChg chg="del">
          <ac:chgData name="Clarke, Thomas" userId="d712dfdd-2e34-4e27-bc28-e9de9eebca43" providerId="ADAL" clId="{C580619B-70F5-42DD-A693-983DBA44BA26}" dt="2022-02-27T10:25:07.356" v="27"/>
          <ac:spMkLst>
            <pc:docMk/>
            <pc:sldMk cId="3447188515" sldId="259"/>
            <ac:spMk id="26" creationId="{DC05F582-AA63-4A8C-915E-66057E4BEEA9}"/>
          </ac:spMkLst>
        </pc:spChg>
        <pc:spChg chg="del">
          <ac:chgData name="Clarke, Thomas" userId="d712dfdd-2e34-4e27-bc28-e9de9eebca43" providerId="ADAL" clId="{C580619B-70F5-42DD-A693-983DBA44BA26}" dt="2022-02-27T10:25:07.356" v="27"/>
          <ac:spMkLst>
            <pc:docMk/>
            <pc:sldMk cId="3447188515" sldId="259"/>
            <ac:spMk id="28" creationId="{2D253D93-3319-4E06-B75F-009AE70FCBCA}"/>
          </ac:spMkLst>
        </pc:spChg>
        <pc:grpChg chg="del">
          <ac:chgData name="Clarke, Thomas" userId="d712dfdd-2e34-4e27-bc28-e9de9eebca43" providerId="ADAL" clId="{C580619B-70F5-42DD-A693-983DBA44BA26}" dt="2022-02-27T10:25:07.356" v="27"/>
          <ac:grpSpMkLst>
            <pc:docMk/>
            <pc:sldMk cId="3447188515" sldId="259"/>
            <ac:grpSpMk id="14" creationId="{30D050C3-946A-4155-B469-3FE5492E6E91}"/>
          </ac:grpSpMkLst>
        </pc:grpChg>
      </pc:sldChg>
      <pc:sldChg chg="del">
        <pc:chgData name="Clarke, Thomas" userId="d712dfdd-2e34-4e27-bc28-e9de9eebca43" providerId="ADAL" clId="{C580619B-70F5-42DD-A693-983DBA44BA26}" dt="2022-02-27T10:24:31.870" v="23" actId="47"/>
        <pc:sldMkLst>
          <pc:docMk/>
          <pc:sldMk cId="2284511959" sldId="260"/>
        </pc:sldMkLst>
      </pc:sldChg>
      <pc:sldChg chg="modSp mod">
        <pc:chgData name="Clarke, Thomas" userId="d712dfdd-2e34-4e27-bc28-e9de9eebca43" providerId="ADAL" clId="{C580619B-70F5-42DD-A693-983DBA44BA26}" dt="2022-02-27T11:15:13.270" v="402" actId="20577"/>
        <pc:sldMkLst>
          <pc:docMk/>
          <pc:sldMk cId="731548512" sldId="261"/>
        </pc:sldMkLst>
        <pc:spChg chg="mod">
          <ac:chgData name="Clarke, Thomas" userId="d712dfdd-2e34-4e27-bc28-e9de9eebca43" providerId="ADAL" clId="{C580619B-70F5-42DD-A693-983DBA44BA26}" dt="2022-02-27T10:25:07.356" v="27"/>
          <ac:spMkLst>
            <pc:docMk/>
            <pc:sldMk cId="731548512" sldId="261"/>
            <ac:spMk id="2" creationId="{05A4D798-7CA6-49B7-9EBD-815F7E9A717A}"/>
          </ac:spMkLst>
        </pc:spChg>
        <pc:spChg chg="mod">
          <ac:chgData name="Clarke, Thomas" userId="d712dfdd-2e34-4e27-bc28-e9de9eebca43" providerId="ADAL" clId="{C580619B-70F5-42DD-A693-983DBA44BA26}" dt="2022-02-27T11:15:13.270" v="402" actId="20577"/>
          <ac:spMkLst>
            <pc:docMk/>
            <pc:sldMk cId="731548512" sldId="261"/>
            <ac:spMk id="3" creationId="{B46BB654-85B7-4655-B2D2-E5C6911FFFE4}"/>
          </ac:spMkLst>
        </pc:spChg>
        <pc:spChg chg="mod">
          <ac:chgData name="Clarke, Thomas" userId="d712dfdd-2e34-4e27-bc28-e9de9eebca43" providerId="ADAL" clId="{C580619B-70F5-42DD-A693-983DBA44BA26}" dt="2022-02-27T10:25:07.356" v="27"/>
          <ac:spMkLst>
            <pc:docMk/>
            <pc:sldMk cId="731548512" sldId="261"/>
            <ac:spMk id="4" creationId="{7E500722-1D30-45A8-B3ED-B33E55B708ED}"/>
          </ac:spMkLst>
        </pc:spChg>
        <pc:spChg chg="mod">
          <ac:chgData name="Clarke, Thomas" userId="d712dfdd-2e34-4e27-bc28-e9de9eebca43" providerId="ADAL" clId="{C580619B-70F5-42DD-A693-983DBA44BA26}" dt="2022-02-27T10:25:07.356" v="27"/>
          <ac:spMkLst>
            <pc:docMk/>
            <pc:sldMk cId="731548512" sldId="261"/>
            <ac:spMk id="5" creationId="{876DE4E4-C03E-4ABA-AD96-68CAC5A0D5A8}"/>
          </ac:spMkLst>
        </pc:spChg>
      </pc:sldChg>
      <pc:sldChg chg="addSp modSp mod">
        <pc:chgData name="Clarke, Thomas" userId="d712dfdd-2e34-4e27-bc28-e9de9eebca43" providerId="ADAL" clId="{C580619B-70F5-42DD-A693-983DBA44BA26}" dt="2022-02-27T11:05:41.859" v="260" actId="1076"/>
        <pc:sldMkLst>
          <pc:docMk/>
          <pc:sldMk cId="1620768420" sldId="262"/>
        </pc:sldMkLst>
        <pc:spChg chg="mod">
          <ac:chgData name="Clarke, Thomas" userId="d712dfdd-2e34-4e27-bc28-e9de9eebca43" providerId="ADAL" clId="{C580619B-70F5-42DD-A693-983DBA44BA26}" dt="2022-02-27T10:25:07.356" v="27"/>
          <ac:spMkLst>
            <pc:docMk/>
            <pc:sldMk cId="1620768420" sldId="262"/>
            <ac:spMk id="2" creationId="{ED5B4274-A15D-4C4D-BA73-D109776BDA07}"/>
          </ac:spMkLst>
        </pc:spChg>
        <pc:spChg chg="mod">
          <ac:chgData name="Clarke, Thomas" userId="d712dfdd-2e34-4e27-bc28-e9de9eebca43" providerId="ADAL" clId="{C580619B-70F5-42DD-A693-983DBA44BA26}" dt="2022-02-27T11:05:32.242" v="257"/>
          <ac:spMkLst>
            <pc:docMk/>
            <pc:sldMk cId="1620768420" sldId="262"/>
            <ac:spMk id="3" creationId="{EFFAEA12-CA7B-4E73-A3AC-8D3392590D60}"/>
          </ac:spMkLst>
        </pc:spChg>
        <pc:spChg chg="mod">
          <ac:chgData name="Clarke, Thomas" userId="d712dfdd-2e34-4e27-bc28-e9de9eebca43" providerId="ADAL" clId="{C580619B-70F5-42DD-A693-983DBA44BA26}" dt="2022-02-27T10:25:07.356" v="27"/>
          <ac:spMkLst>
            <pc:docMk/>
            <pc:sldMk cId="1620768420" sldId="262"/>
            <ac:spMk id="4" creationId="{059F656A-B859-4820-8F3A-92129E393293}"/>
          </ac:spMkLst>
        </pc:spChg>
        <pc:spChg chg="mod">
          <ac:chgData name="Clarke, Thomas" userId="d712dfdd-2e34-4e27-bc28-e9de9eebca43" providerId="ADAL" clId="{C580619B-70F5-42DD-A693-983DBA44BA26}" dt="2022-02-27T10:25:07.356" v="27"/>
          <ac:spMkLst>
            <pc:docMk/>
            <pc:sldMk cId="1620768420" sldId="262"/>
            <ac:spMk id="5" creationId="{008A130D-6137-42B9-9F46-EDF7D8ED8273}"/>
          </ac:spMkLst>
        </pc:spChg>
        <pc:spChg chg="add mod">
          <ac:chgData name="Clarke, Thomas" userId="d712dfdd-2e34-4e27-bc28-e9de9eebca43" providerId="ADAL" clId="{C580619B-70F5-42DD-A693-983DBA44BA26}" dt="2022-02-27T11:05:41.859" v="260" actId="1076"/>
          <ac:spMkLst>
            <pc:docMk/>
            <pc:sldMk cId="1620768420" sldId="262"/>
            <ac:spMk id="7" creationId="{51F4DAC7-B43A-4C5E-B29F-B23FF37C30DA}"/>
          </ac:spMkLst>
        </pc:spChg>
      </pc:sldChg>
      <pc:sldChg chg="modSp del mod modShow">
        <pc:chgData name="Clarke, Thomas" userId="d712dfdd-2e34-4e27-bc28-e9de9eebca43" providerId="ADAL" clId="{C580619B-70F5-42DD-A693-983DBA44BA26}" dt="2022-02-27T11:05:50.135" v="261" actId="47"/>
        <pc:sldMkLst>
          <pc:docMk/>
          <pc:sldMk cId="3567138009" sldId="263"/>
        </pc:sldMkLst>
        <pc:spChg chg="mod">
          <ac:chgData name="Clarke, Thomas" userId="d712dfdd-2e34-4e27-bc28-e9de9eebca43" providerId="ADAL" clId="{C580619B-70F5-42DD-A693-983DBA44BA26}" dt="2022-02-27T10:25:07.356" v="27"/>
          <ac:spMkLst>
            <pc:docMk/>
            <pc:sldMk cId="3567138009" sldId="263"/>
            <ac:spMk id="2" creationId="{923FA57B-875C-429E-98D0-AFD8D2E10422}"/>
          </ac:spMkLst>
        </pc:spChg>
        <pc:spChg chg="mod">
          <ac:chgData name="Clarke, Thomas" userId="d712dfdd-2e34-4e27-bc28-e9de9eebca43" providerId="ADAL" clId="{C580619B-70F5-42DD-A693-983DBA44BA26}" dt="2022-02-27T11:05:21.566" v="254" actId="21"/>
          <ac:spMkLst>
            <pc:docMk/>
            <pc:sldMk cId="3567138009" sldId="263"/>
            <ac:spMk id="3" creationId="{5D5EBD68-74F8-4BA6-B512-ED4CD64F69B0}"/>
          </ac:spMkLst>
        </pc:spChg>
        <pc:spChg chg="mod">
          <ac:chgData name="Clarke, Thomas" userId="d712dfdd-2e34-4e27-bc28-e9de9eebca43" providerId="ADAL" clId="{C580619B-70F5-42DD-A693-983DBA44BA26}" dt="2022-02-27T10:25:07.356" v="27"/>
          <ac:spMkLst>
            <pc:docMk/>
            <pc:sldMk cId="3567138009" sldId="263"/>
            <ac:spMk id="4" creationId="{1BE841A0-5036-40CA-B7D7-F276D9DEFE7F}"/>
          </ac:spMkLst>
        </pc:spChg>
        <pc:spChg chg="mod">
          <ac:chgData name="Clarke, Thomas" userId="d712dfdd-2e34-4e27-bc28-e9de9eebca43" providerId="ADAL" clId="{C580619B-70F5-42DD-A693-983DBA44BA26}" dt="2022-02-27T10:25:07.356" v="27"/>
          <ac:spMkLst>
            <pc:docMk/>
            <pc:sldMk cId="3567138009" sldId="263"/>
            <ac:spMk id="5" creationId="{B4C7130B-A16B-45B3-80EB-A15D743B1A96}"/>
          </ac:spMkLst>
        </pc:spChg>
      </pc:sldChg>
      <pc:sldChg chg="del">
        <pc:chgData name="Clarke, Thomas" userId="d712dfdd-2e34-4e27-bc28-e9de9eebca43" providerId="ADAL" clId="{C580619B-70F5-42DD-A693-983DBA44BA26}" dt="2022-02-27T10:21:20.619" v="5" actId="47"/>
        <pc:sldMkLst>
          <pc:docMk/>
          <pc:sldMk cId="15954086" sldId="264"/>
        </pc:sldMkLst>
      </pc:sldChg>
      <pc:sldChg chg="modSp mod">
        <pc:chgData name="Clarke, Thomas" userId="d712dfdd-2e34-4e27-bc28-e9de9eebca43" providerId="ADAL" clId="{C580619B-70F5-42DD-A693-983DBA44BA26}" dt="2022-02-27T11:28:32.690" v="526" actId="403"/>
        <pc:sldMkLst>
          <pc:docMk/>
          <pc:sldMk cId="3857284567" sldId="265"/>
        </pc:sldMkLst>
        <pc:spChg chg="mod">
          <ac:chgData name="Clarke, Thomas" userId="d712dfdd-2e34-4e27-bc28-e9de9eebca43" providerId="ADAL" clId="{C580619B-70F5-42DD-A693-983DBA44BA26}" dt="2022-02-27T10:25:07.356" v="27"/>
          <ac:spMkLst>
            <pc:docMk/>
            <pc:sldMk cId="3857284567" sldId="265"/>
            <ac:spMk id="2" creationId="{276FE7B1-58A9-428A-ACC5-EEEF35159FA7}"/>
          </ac:spMkLst>
        </pc:spChg>
        <pc:spChg chg="mod">
          <ac:chgData name="Clarke, Thomas" userId="d712dfdd-2e34-4e27-bc28-e9de9eebca43" providerId="ADAL" clId="{C580619B-70F5-42DD-A693-983DBA44BA26}" dt="2022-02-27T10:25:07.356" v="27"/>
          <ac:spMkLst>
            <pc:docMk/>
            <pc:sldMk cId="3857284567" sldId="265"/>
            <ac:spMk id="4" creationId="{C688873E-2667-4EDC-9BCE-E3599C2ECB78}"/>
          </ac:spMkLst>
        </pc:spChg>
        <pc:spChg chg="mod">
          <ac:chgData name="Clarke, Thomas" userId="d712dfdd-2e34-4e27-bc28-e9de9eebca43" providerId="ADAL" clId="{C580619B-70F5-42DD-A693-983DBA44BA26}" dt="2022-02-27T10:25:07.356" v="27"/>
          <ac:spMkLst>
            <pc:docMk/>
            <pc:sldMk cId="3857284567" sldId="265"/>
            <ac:spMk id="5" creationId="{A0C13C9E-0EB7-4B57-9DE7-53C7F319227A}"/>
          </ac:spMkLst>
        </pc:spChg>
        <pc:spChg chg="mod">
          <ac:chgData name="Clarke, Thomas" userId="d712dfdd-2e34-4e27-bc28-e9de9eebca43" providerId="ADAL" clId="{C580619B-70F5-42DD-A693-983DBA44BA26}" dt="2022-02-27T10:25:07.356" v="27"/>
          <ac:spMkLst>
            <pc:docMk/>
            <pc:sldMk cId="3857284567" sldId="265"/>
            <ac:spMk id="9" creationId="{E62DCB24-709E-45A5-800E-4171031FBBFB}"/>
          </ac:spMkLst>
        </pc:spChg>
        <pc:spChg chg="mod">
          <ac:chgData name="Clarke, Thomas" userId="d712dfdd-2e34-4e27-bc28-e9de9eebca43" providerId="ADAL" clId="{C580619B-70F5-42DD-A693-983DBA44BA26}" dt="2022-02-27T11:28:32.690" v="526" actId="403"/>
          <ac:spMkLst>
            <pc:docMk/>
            <pc:sldMk cId="3857284567" sldId="265"/>
            <ac:spMk id="19" creationId="{98269D50-35ED-4282-836E-7656DDD05287}"/>
          </ac:spMkLst>
        </pc:spChg>
        <pc:spChg chg="mod">
          <ac:chgData name="Clarke, Thomas" userId="d712dfdd-2e34-4e27-bc28-e9de9eebca43" providerId="ADAL" clId="{C580619B-70F5-42DD-A693-983DBA44BA26}" dt="2022-02-27T11:28:22.277" v="522" actId="14100"/>
          <ac:spMkLst>
            <pc:docMk/>
            <pc:sldMk cId="3857284567" sldId="265"/>
            <ac:spMk id="20" creationId="{AB7E3021-5C83-4AA0-BD88-A60BACDEF458}"/>
          </ac:spMkLst>
        </pc:spChg>
      </pc:sldChg>
      <pc:sldChg chg="modSp add mod">
        <pc:chgData name="Clarke, Thomas" userId="d712dfdd-2e34-4e27-bc28-e9de9eebca43" providerId="ADAL" clId="{C580619B-70F5-42DD-A693-983DBA44BA26}" dt="2022-02-27T11:17:41.218" v="515" actId="207"/>
        <pc:sldMkLst>
          <pc:docMk/>
          <pc:sldMk cId="1126504010" sldId="266"/>
        </pc:sldMkLst>
        <pc:spChg chg="mod">
          <ac:chgData name="Clarke, Thomas" userId="d712dfdd-2e34-4e27-bc28-e9de9eebca43" providerId="ADAL" clId="{C580619B-70F5-42DD-A693-983DBA44BA26}" dt="2022-02-27T10:39:17.708" v="35"/>
          <ac:spMkLst>
            <pc:docMk/>
            <pc:sldMk cId="1126504010" sldId="266"/>
            <ac:spMk id="2" creationId="{4B01D0E8-C450-4C7B-BEAE-BDF1EBE756F1}"/>
          </ac:spMkLst>
        </pc:spChg>
        <pc:spChg chg="mod">
          <ac:chgData name="Clarke, Thomas" userId="d712dfdd-2e34-4e27-bc28-e9de9eebca43" providerId="ADAL" clId="{C580619B-70F5-42DD-A693-983DBA44BA26}" dt="2022-02-27T10:39:17.708" v="35"/>
          <ac:spMkLst>
            <pc:docMk/>
            <pc:sldMk cId="1126504010" sldId="266"/>
            <ac:spMk id="10" creationId="{D15AD733-AE1A-4578-B13E-3B375C2EC291}"/>
          </ac:spMkLst>
        </pc:spChg>
        <pc:spChg chg="mod">
          <ac:chgData name="Clarke, Thomas" userId="d712dfdd-2e34-4e27-bc28-e9de9eebca43" providerId="ADAL" clId="{C580619B-70F5-42DD-A693-983DBA44BA26}" dt="2022-02-27T10:39:17.708" v="35"/>
          <ac:spMkLst>
            <pc:docMk/>
            <pc:sldMk cId="1126504010" sldId="266"/>
            <ac:spMk id="11" creationId="{F3EB2844-1C17-41BC-A16B-AF35EB967500}"/>
          </ac:spMkLst>
        </pc:spChg>
        <pc:spChg chg="mod">
          <ac:chgData name="Clarke, Thomas" userId="d712dfdd-2e34-4e27-bc28-e9de9eebca43" providerId="ADAL" clId="{C580619B-70F5-42DD-A693-983DBA44BA26}" dt="2022-02-27T11:17:41.218" v="515" actId="207"/>
          <ac:spMkLst>
            <pc:docMk/>
            <pc:sldMk cId="1126504010" sldId="266"/>
            <ac:spMk id="33" creationId="{2F038D56-9AB0-451F-9AD4-6D0C82F2EC86}"/>
          </ac:spMkLst>
        </pc:spChg>
      </pc:sldChg>
      <pc:sldChg chg="modSp add del mod">
        <pc:chgData name="Clarke, Thomas" userId="d712dfdd-2e34-4e27-bc28-e9de9eebca43" providerId="ADAL" clId="{C580619B-70F5-42DD-A693-983DBA44BA26}" dt="2022-02-27T10:21:18.137" v="3"/>
        <pc:sldMkLst>
          <pc:docMk/>
          <pc:sldMk cId="4023026261" sldId="266"/>
        </pc:sldMkLst>
        <pc:spChg chg="mod">
          <ac:chgData name="Clarke, Thomas" userId="d712dfdd-2e34-4e27-bc28-e9de9eebca43" providerId="ADAL" clId="{C580619B-70F5-42DD-A693-983DBA44BA26}" dt="2022-02-27T10:21:18.137" v="3"/>
          <ac:spMkLst>
            <pc:docMk/>
            <pc:sldMk cId="4023026261" sldId="266"/>
            <ac:spMk id="15" creationId="{DFF99870-468E-41DA-BFA0-29591009FB85}"/>
          </ac:spMkLst>
        </pc:spChg>
      </pc:sldChg>
      <pc:sldChg chg="delSp modSp mod">
        <pc:chgData name="Clarke, Thomas" userId="d712dfdd-2e34-4e27-bc28-e9de9eebca43" providerId="ADAL" clId="{C580619B-70F5-42DD-A693-983DBA44BA26}" dt="2022-02-27T10:39:17.708" v="35"/>
        <pc:sldMkLst>
          <pc:docMk/>
          <pc:sldMk cId="610029704" sldId="267"/>
        </pc:sldMkLst>
        <pc:spChg chg="del">
          <ac:chgData name="Clarke, Thomas" userId="d712dfdd-2e34-4e27-bc28-e9de9eebca43" providerId="ADAL" clId="{C580619B-70F5-42DD-A693-983DBA44BA26}" dt="2022-02-27T10:26:36.892" v="32" actId="478"/>
          <ac:spMkLst>
            <pc:docMk/>
            <pc:sldMk cId="610029704" sldId="267"/>
            <ac:spMk id="3" creationId="{776B9D45-8513-42AA-9C70-D1C7E792D933}"/>
          </ac:spMkLst>
        </pc:spChg>
        <pc:spChg chg="mod">
          <ac:chgData name="Clarke, Thomas" userId="d712dfdd-2e34-4e27-bc28-e9de9eebca43" providerId="ADAL" clId="{C580619B-70F5-42DD-A693-983DBA44BA26}" dt="2022-02-27T10:39:17.708" v="35"/>
          <ac:spMkLst>
            <pc:docMk/>
            <pc:sldMk cId="610029704" sldId="267"/>
            <ac:spMk id="4" creationId="{70406FF3-1D99-47A0-B4D4-4B17A1A2E8A2}"/>
          </ac:spMkLst>
        </pc:spChg>
        <pc:spChg chg="mod">
          <ac:chgData name="Clarke, Thomas" userId="d712dfdd-2e34-4e27-bc28-e9de9eebca43" providerId="ADAL" clId="{C580619B-70F5-42DD-A693-983DBA44BA26}" dt="2022-02-27T10:39:17.708" v="35"/>
          <ac:spMkLst>
            <pc:docMk/>
            <pc:sldMk cId="610029704" sldId="267"/>
            <ac:spMk id="5" creationId="{BD95BCF7-837A-4E95-9CF5-2F929ED670F3}"/>
          </ac:spMkLst>
        </pc:spChg>
      </pc:sldChg>
      <pc:sldChg chg="modSp">
        <pc:chgData name="Clarke, Thomas" userId="d712dfdd-2e34-4e27-bc28-e9de9eebca43" providerId="ADAL" clId="{C580619B-70F5-42DD-A693-983DBA44BA26}" dt="2022-02-27T10:39:17.708" v="35"/>
        <pc:sldMkLst>
          <pc:docMk/>
          <pc:sldMk cId="1432362459" sldId="268"/>
        </pc:sldMkLst>
        <pc:spChg chg="mod">
          <ac:chgData name="Clarke, Thomas" userId="d712dfdd-2e34-4e27-bc28-e9de9eebca43" providerId="ADAL" clId="{C580619B-70F5-42DD-A693-983DBA44BA26}" dt="2022-02-27T10:39:17.708" v="35"/>
          <ac:spMkLst>
            <pc:docMk/>
            <pc:sldMk cId="1432362459" sldId="268"/>
            <ac:spMk id="5" creationId="{BD95BCF7-837A-4E95-9CF5-2F929ED670F3}"/>
          </ac:spMkLst>
        </pc:spChg>
      </pc:sldChg>
      <pc:sldChg chg="modSp">
        <pc:chgData name="Clarke, Thomas" userId="d712dfdd-2e34-4e27-bc28-e9de9eebca43" providerId="ADAL" clId="{C580619B-70F5-42DD-A693-983DBA44BA26}" dt="2022-02-27T10:39:17.708" v="35"/>
        <pc:sldMkLst>
          <pc:docMk/>
          <pc:sldMk cId="1231500920" sldId="269"/>
        </pc:sldMkLst>
        <pc:spChg chg="mod">
          <ac:chgData name="Clarke, Thomas" userId="d712dfdd-2e34-4e27-bc28-e9de9eebca43" providerId="ADAL" clId="{C580619B-70F5-42DD-A693-983DBA44BA26}" dt="2022-02-27T10:39:17.708" v="35"/>
          <ac:spMkLst>
            <pc:docMk/>
            <pc:sldMk cId="1231500920" sldId="269"/>
            <ac:spMk id="5" creationId="{BD95BCF7-837A-4E95-9CF5-2F929ED670F3}"/>
          </ac:spMkLst>
        </pc:spChg>
      </pc:sldChg>
      <pc:sldChg chg="modSp modNotesTx">
        <pc:chgData name="Clarke, Thomas" userId="d712dfdd-2e34-4e27-bc28-e9de9eebca43" providerId="ADAL" clId="{C580619B-70F5-42DD-A693-983DBA44BA26}" dt="2022-02-27T10:44:08.961" v="82" actId="20577"/>
        <pc:sldMkLst>
          <pc:docMk/>
          <pc:sldMk cId="1642395112" sldId="270"/>
        </pc:sldMkLst>
        <pc:spChg chg="mod">
          <ac:chgData name="Clarke, Thomas" userId="d712dfdd-2e34-4e27-bc28-e9de9eebca43" providerId="ADAL" clId="{C580619B-70F5-42DD-A693-983DBA44BA26}" dt="2022-02-27T10:39:17.708" v="35"/>
          <ac:spMkLst>
            <pc:docMk/>
            <pc:sldMk cId="1642395112" sldId="270"/>
            <ac:spMk id="5" creationId="{BD95BCF7-837A-4E95-9CF5-2F929ED670F3}"/>
          </ac:spMkLst>
        </pc:spChg>
      </pc:sldChg>
      <pc:sldChg chg="modSp del">
        <pc:chgData name="Clarke, Thomas" userId="d712dfdd-2e34-4e27-bc28-e9de9eebca43" providerId="ADAL" clId="{C580619B-70F5-42DD-A693-983DBA44BA26}" dt="2022-02-27T11:00:05.772" v="235" actId="2696"/>
        <pc:sldMkLst>
          <pc:docMk/>
          <pc:sldMk cId="4227884894" sldId="271"/>
        </pc:sldMkLst>
        <pc:spChg chg="mod">
          <ac:chgData name="Clarke, Thomas" userId="d712dfdd-2e34-4e27-bc28-e9de9eebca43" providerId="ADAL" clId="{C580619B-70F5-42DD-A693-983DBA44BA26}" dt="2022-02-27T10:39:17.708" v="35"/>
          <ac:spMkLst>
            <pc:docMk/>
            <pc:sldMk cId="4227884894" sldId="271"/>
            <ac:spMk id="5" creationId="{BD95BCF7-837A-4E95-9CF5-2F929ED670F3}"/>
          </ac:spMkLst>
        </pc:spChg>
      </pc:sldChg>
      <pc:sldChg chg="addSp modSp mod">
        <pc:chgData name="Clarke, Thomas" userId="d712dfdd-2e34-4e27-bc28-e9de9eebca43" providerId="ADAL" clId="{C580619B-70F5-42DD-A693-983DBA44BA26}" dt="2022-02-27T11:11:12.437" v="279" actId="1076"/>
        <pc:sldMkLst>
          <pc:docMk/>
          <pc:sldMk cId="2611098054" sldId="272"/>
        </pc:sldMkLst>
        <pc:spChg chg="mod">
          <ac:chgData name="Clarke, Thomas" userId="d712dfdd-2e34-4e27-bc28-e9de9eebca43" providerId="ADAL" clId="{C580619B-70F5-42DD-A693-983DBA44BA26}" dt="2022-02-27T10:39:17.708" v="35"/>
          <ac:spMkLst>
            <pc:docMk/>
            <pc:sldMk cId="2611098054" sldId="272"/>
            <ac:spMk id="2" creationId="{C8EB6C09-B9A4-4153-97BC-0D1F29CF5990}"/>
          </ac:spMkLst>
        </pc:spChg>
        <pc:spChg chg="mod">
          <ac:chgData name="Clarke, Thomas" userId="d712dfdd-2e34-4e27-bc28-e9de9eebca43" providerId="ADAL" clId="{C580619B-70F5-42DD-A693-983DBA44BA26}" dt="2022-02-27T11:11:03.791" v="275" actId="14100"/>
          <ac:spMkLst>
            <pc:docMk/>
            <pc:sldMk cId="2611098054" sldId="272"/>
            <ac:spMk id="3" creationId="{F3D7752A-BC99-43D1-8F93-233F745C46AB}"/>
          </ac:spMkLst>
        </pc:spChg>
        <pc:spChg chg="mod">
          <ac:chgData name="Clarke, Thomas" userId="d712dfdd-2e34-4e27-bc28-e9de9eebca43" providerId="ADAL" clId="{C580619B-70F5-42DD-A693-983DBA44BA26}" dt="2022-02-27T10:39:17.708" v="35"/>
          <ac:spMkLst>
            <pc:docMk/>
            <pc:sldMk cId="2611098054" sldId="272"/>
            <ac:spMk id="5" creationId="{6FF70EA8-9739-4FCB-87C6-6CC651E20186}"/>
          </ac:spMkLst>
        </pc:spChg>
        <pc:spChg chg="mod">
          <ac:chgData name="Clarke, Thomas" userId="d712dfdd-2e34-4e27-bc28-e9de9eebca43" providerId="ADAL" clId="{C580619B-70F5-42DD-A693-983DBA44BA26}" dt="2022-02-27T10:39:17.708" v="35"/>
          <ac:spMkLst>
            <pc:docMk/>
            <pc:sldMk cId="2611098054" sldId="272"/>
            <ac:spMk id="6" creationId="{D7E584C5-0DFA-40B2-A7BD-181BFC64FDD4}"/>
          </ac:spMkLst>
        </pc:spChg>
        <pc:spChg chg="add mod">
          <ac:chgData name="Clarke, Thomas" userId="d712dfdd-2e34-4e27-bc28-e9de9eebca43" providerId="ADAL" clId="{C580619B-70F5-42DD-A693-983DBA44BA26}" dt="2022-02-27T10:54:30.521" v="206" actId="1076"/>
          <ac:spMkLst>
            <pc:docMk/>
            <pc:sldMk cId="2611098054" sldId="272"/>
            <ac:spMk id="7" creationId="{3C619444-6BD3-4AB1-9BA6-F1036DBD122E}"/>
          </ac:spMkLst>
        </pc:spChg>
        <pc:picChg chg="add mod ord">
          <ac:chgData name="Clarke, Thomas" userId="d712dfdd-2e34-4e27-bc28-e9de9eebca43" providerId="ADAL" clId="{C580619B-70F5-42DD-A693-983DBA44BA26}" dt="2022-02-27T11:11:12.437" v="279" actId="1076"/>
          <ac:picMkLst>
            <pc:docMk/>
            <pc:sldMk cId="2611098054" sldId="272"/>
            <ac:picMk id="9" creationId="{DC936896-FABC-42E2-8FCA-404BE02F845F}"/>
          </ac:picMkLst>
        </pc:picChg>
        <pc:picChg chg="add mod">
          <ac:chgData name="Clarke, Thomas" userId="d712dfdd-2e34-4e27-bc28-e9de9eebca43" providerId="ADAL" clId="{C580619B-70F5-42DD-A693-983DBA44BA26}" dt="2022-02-27T11:11:05.121" v="276" actId="1076"/>
          <ac:picMkLst>
            <pc:docMk/>
            <pc:sldMk cId="2611098054" sldId="272"/>
            <ac:picMk id="11" creationId="{ED1F569F-4DF4-4C9C-8CA3-966D18ED494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CC59DD-AFE9-4140-9770-E453E4F2965E}" type="datetimeFigureOut">
              <a:rPr lang="es-CO" smtClean="0"/>
              <a:t>27/02/2022</a:t>
            </a:fld>
            <a:endParaRPr lang="es-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7AF7E0-6464-45B5-A231-130D03DAD6F2}" type="slidenum">
              <a:rPr lang="es-CO" smtClean="0"/>
              <a:t>‹#›</a:t>
            </a:fld>
            <a:endParaRPr lang="es-CO"/>
          </a:p>
        </p:txBody>
      </p:sp>
    </p:spTree>
    <p:extLst>
      <p:ext uri="{BB962C8B-B14F-4D97-AF65-F5344CB8AC3E}">
        <p14:creationId xmlns:p14="http://schemas.microsoft.com/office/powerpoint/2010/main" val="1797589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found additional data sources to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7AF7E0-6464-45B5-A231-130D03DAD6F2}"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4659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found additional data sources to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7AF7E0-6464-45B5-A231-130D03DAD6F2}"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009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found additional data sources to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7AF7E0-6464-45B5-A231-130D03DAD6F2}"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07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results were more or less the same for 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7AF7E0-6464-45B5-A231-130D03DAD6F2}"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3438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BD9C4F-74A7-624B-94A5-A53A5DEEC124}"/>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PE"/>
          </a:p>
        </p:txBody>
      </p:sp>
      <p:sp>
        <p:nvSpPr>
          <p:cNvPr id="3" name="Subtítulo 2">
            <a:extLst>
              <a:ext uri="{FF2B5EF4-FFF2-40B4-BE49-F238E27FC236}">
                <a16:creationId xmlns:a16="http://schemas.microsoft.com/office/drawing/2014/main" id="{BBD633FD-DF09-634B-8671-FC24E264D6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PE"/>
          </a:p>
        </p:txBody>
      </p:sp>
      <p:sp>
        <p:nvSpPr>
          <p:cNvPr id="4" name="Marcador de fecha 3">
            <a:extLst>
              <a:ext uri="{FF2B5EF4-FFF2-40B4-BE49-F238E27FC236}">
                <a16:creationId xmlns:a16="http://schemas.microsoft.com/office/drawing/2014/main" id="{1692723D-E612-0C41-A0FB-58942F679E96}"/>
              </a:ext>
            </a:extLst>
          </p:cNvPr>
          <p:cNvSpPr>
            <a:spLocks noGrp="1"/>
          </p:cNvSpPr>
          <p:nvPr>
            <p:ph type="dt" sz="half" idx="10"/>
          </p:nvPr>
        </p:nvSpPr>
        <p:spPr/>
        <p:txBody>
          <a:bodyPr/>
          <a:lstStyle/>
          <a:p>
            <a:pPr algn="r"/>
            <a:fld id="{637C34D0-9911-41E0-9F99-2B3E65B99AB9}" type="datetime1">
              <a:rPr lang="en-GB" smtClean="0"/>
              <a:t>27/02/2022</a:t>
            </a:fld>
            <a:endParaRPr lang="en-US" dirty="0"/>
          </a:p>
        </p:txBody>
      </p:sp>
      <p:sp>
        <p:nvSpPr>
          <p:cNvPr id="5" name="Marcador de pie de página 4">
            <a:extLst>
              <a:ext uri="{FF2B5EF4-FFF2-40B4-BE49-F238E27FC236}">
                <a16:creationId xmlns:a16="http://schemas.microsoft.com/office/drawing/2014/main" id="{B9AC9875-4D17-4F42-A53F-51196EF29F07}"/>
              </a:ext>
            </a:extLst>
          </p:cNvPr>
          <p:cNvSpPr>
            <a:spLocks noGrp="1"/>
          </p:cNvSpPr>
          <p:nvPr>
            <p:ph type="ftr" sz="quarter" idx="11"/>
          </p:nvPr>
        </p:nvSpPr>
        <p:spPr/>
        <p:txBody>
          <a:bodyPr/>
          <a:lstStyle/>
          <a:p>
            <a:endParaRPr lang="en-US" sz="1000" dirty="0"/>
          </a:p>
        </p:txBody>
      </p:sp>
      <p:sp>
        <p:nvSpPr>
          <p:cNvPr id="6" name="Marcador de número de diapositiva 5">
            <a:extLst>
              <a:ext uri="{FF2B5EF4-FFF2-40B4-BE49-F238E27FC236}">
                <a16:creationId xmlns:a16="http://schemas.microsoft.com/office/drawing/2014/main" id="{5F1A83DD-9818-E448-84D4-DCE91A4A7524}"/>
              </a:ext>
            </a:extLst>
          </p:cNvPr>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196970605"/>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1298A2-6767-9D46-AF6F-411BCCA3CB78}"/>
              </a:ext>
            </a:extLst>
          </p:cNvPr>
          <p:cNvSpPr>
            <a:spLocks noGrp="1"/>
          </p:cNvSpPr>
          <p:nvPr>
            <p:ph type="title"/>
          </p:nvPr>
        </p:nvSpPr>
        <p:spPr/>
        <p:txBody>
          <a:bodyPr/>
          <a:lstStyle/>
          <a:p>
            <a:r>
              <a:rPr lang="es-MX"/>
              <a:t>Haz clic para modificar el estilo de título del patrón</a:t>
            </a:r>
            <a:endParaRPr lang="es-PE"/>
          </a:p>
        </p:txBody>
      </p:sp>
      <p:sp>
        <p:nvSpPr>
          <p:cNvPr id="3" name="Marcador de texto vertical 2">
            <a:extLst>
              <a:ext uri="{FF2B5EF4-FFF2-40B4-BE49-F238E27FC236}">
                <a16:creationId xmlns:a16="http://schemas.microsoft.com/office/drawing/2014/main" id="{17F62057-D49C-E746-9D3E-0EAE1DCA7429}"/>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4" name="Marcador de fecha 3">
            <a:extLst>
              <a:ext uri="{FF2B5EF4-FFF2-40B4-BE49-F238E27FC236}">
                <a16:creationId xmlns:a16="http://schemas.microsoft.com/office/drawing/2014/main" id="{5BB858BD-6D57-5B43-8CAE-787FE081D86D}"/>
              </a:ext>
            </a:extLst>
          </p:cNvPr>
          <p:cNvSpPr>
            <a:spLocks noGrp="1"/>
          </p:cNvSpPr>
          <p:nvPr>
            <p:ph type="dt" sz="half" idx="10"/>
          </p:nvPr>
        </p:nvSpPr>
        <p:spPr/>
        <p:txBody>
          <a:bodyPr/>
          <a:lstStyle/>
          <a:p>
            <a:pPr algn="r"/>
            <a:fld id="{637C34D0-9911-41E0-9F99-2B3E65B99AB9}" type="datetime1">
              <a:rPr lang="en-GB" smtClean="0"/>
              <a:t>27/02/2022</a:t>
            </a:fld>
            <a:endParaRPr lang="en-US" dirty="0"/>
          </a:p>
        </p:txBody>
      </p:sp>
      <p:sp>
        <p:nvSpPr>
          <p:cNvPr id="5" name="Marcador de pie de página 4">
            <a:extLst>
              <a:ext uri="{FF2B5EF4-FFF2-40B4-BE49-F238E27FC236}">
                <a16:creationId xmlns:a16="http://schemas.microsoft.com/office/drawing/2014/main" id="{448B2444-F1A1-0247-92A4-BE44904C004F}"/>
              </a:ext>
            </a:extLst>
          </p:cNvPr>
          <p:cNvSpPr>
            <a:spLocks noGrp="1"/>
          </p:cNvSpPr>
          <p:nvPr>
            <p:ph type="ftr" sz="quarter" idx="11"/>
          </p:nvPr>
        </p:nvSpPr>
        <p:spPr/>
        <p:txBody>
          <a:bodyPr/>
          <a:lstStyle/>
          <a:p>
            <a:endParaRPr lang="en-US" sz="1000" dirty="0"/>
          </a:p>
        </p:txBody>
      </p:sp>
      <p:sp>
        <p:nvSpPr>
          <p:cNvPr id="6" name="Marcador de número de diapositiva 5">
            <a:extLst>
              <a:ext uri="{FF2B5EF4-FFF2-40B4-BE49-F238E27FC236}">
                <a16:creationId xmlns:a16="http://schemas.microsoft.com/office/drawing/2014/main" id="{154B0A0D-D916-2047-BA30-E3D4191B6461}"/>
              </a:ext>
            </a:extLst>
          </p:cNvPr>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2187709996"/>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9249A79-E081-A64C-882C-B8B0F900EDF7}"/>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PE"/>
          </a:p>
        </p:txBody>
      </p:sp>
      <p:sp>
        <p:nvSpPr>
          <p:cNvPr id="3" name="Marcador de texto vertical 2">
            <a:extLst>
              <a:ext uri="{FF2B5EF4-FFF2-40B4-BE49-F238E27FC236}">
                <a16:creationId xmlns:a16="http://schemas.microsoft.com/office/drawing/2014/main" id="{AC0C9EFC-5967-7B43-9F57-E448FEA2FA37}"/>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4" name="Marcador de fecha 3">
            <a:extLst>
              <a:ext uri="{FF2B5EF4-FFF2-40B4-BE49-F238E27FC236}">
                <a16:creationId xmlns:a16="http://schemas.microsoft.com/office/drawing/2014/main" id="{4BF5D6ED-3D31-8D4D-A837-751142A24EE2}"/>
              </a:ext>
            </a:extLst>
          </p:cNvPr>
          <p:cNvSpPr>
            <a:spLocks noGrp="1"/>
          </p:cNvSpPr>
          <p:nvPr>
            <p:ph type="dt" sz="half" idx="10"/>
          </p:nvPr>
        </p:nvSpPr>
        <p:spPr/>
        <p:txBody>
          <a:bodyPr/>
          <a:lstStyle/>
          <a:p>
            <a:pPr algn="r"/>
            <a:fld id="{637C34D0-9911-41E0-9F99-2B3E65B99AB9}" type="datetime1">
              <a:rPr lang="en-GB" smtClean="0"/>
              <a:t>27/02/2022</a:t>
            </a:fld>
            <a:endParaRPr lang="en-US" dirty="0"/>
          </a:p>
        </p:txBody>
      </p:sp>
      <p:sp>
        <p:nvSpPr>
          <p:cNvPr id="5" name="Marcador de pie de página 4">
            <a:extLst>
              <a:ext uri="{FF2B5EF4-FFF2-40B4-BE49-F238E27FC236}">
                <a16:creationId xmlns:a16="http://schemas.microsoft.com/office/drawing/2014/main" id="{0CBB23D4-206D-9C4F-8CA2-727A88ACF499}"/>
              </a:ext>
            </a:extLst>
          </p:cNvPr>
          <p:cNvSpPr>
            <a:spLocks noGrp="1"/>
          </p:cNvSpPr>
          <p:nvPr>
            <p:ph type="ftr" sz="quarter" idx="11"/>
          </p:nvPr>
        </p:nvSpPr>
        <p:spPr/>
        <p:txBody>
          <a:bodyPr/>
          <a:lstStyle/>
          <a:p>
            <a:endParaRPr lang="en-US" sz="1000" dirty="0"/>
          </a:p>
        </p:txBody>
      </p:sp>
      <p:sp>
        <p:nvSpPr>
          <p:cNvPr id="6" name="Marcador de número de diapositiva 5">
            <a:extLst>
              <a:ext uri="{FF2B5EF4-FFF2-40B4-BE49-F238E27FC236}">
                <a16:creationId xmlns:a16="http://schemas.microsoft.com/office/drawing/2014/main" id="{83247BA5-C9E2-DE4B-951F-2CC4600C0E36}"/>
              </a:ext>
            </a:extLst>
          </p:cNvPr>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879405760"/>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C3F0E-E444-481A-9BE3-45D8CD7F0E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72B9CB8-DAF3-4516-9D53-B1027191BF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28238D1-9B99-404F-AF19-43840A4340B0}"/>
              </a:ext>
            </a:extLst>
          </p:cNvPr>
          <p:cNvSpPr>
            <a:spLocks noGrp="1"/>
          </p:cNvSpPr>
          <p:nvPr>
            <p:ph type="dt" sz="half" idx="10"/>
          </p:nvPr>
        </p:nvSpPr>
        <p:spPr/>
        <p:txBody>
          <a:bodyPr/>
          <a:lstStyle/>
          <a:p>
            <a:fld id="{7938ABBB-6B3F-4F0C-B1E4-7367F462DD44}" type="datetime1">
              <a:rPr lang="en-GB" smtClean="0"/>
              <a:t>27/02/2022</a:t>
            </a:fld>
            <a:endParaRPr lang="en-US"/>
          </a:p>
        </p:txBody>
      </p:sp>
      <p:sp>
        <p:nvSpPr>
          <p:cNvPr id="5" name="Footer Placeholder 4">
            <a:extLst>
              <a:ext uri="{FF2B5EF4-FFF2-40B4-BE49-F238E27FC236}">
                <a16:creationId xmlns:a16="http://schemas.microsoft.com/office/drawing/2014/main" id="{2A968AD7-7C04-46B5-A813-77744809F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64587-73BA-4BB7-B42D-4A9A3F01FC0A}"/>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441367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507CC-F461-4087-A2DA-627AB6FD723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70E54D9-E98C-4697-98A2-E04028146C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568E73-084D-458A-BD80-134E219E82EE}"/>
              </a:ext>
            </a:extLst>
          </p:cNvPr>
          <p:cNvSpPr>
            <a:spLocks noGrp="1"/>
          </p:cNvSpPr>
          <p:nvPr>
            <p:ph type="dt" sz="half" idx="10"/>
          </p:nvPr>
        </p:nvSpPr>
        <p:spPr/>
        <p:txBody>
          <a:bodyPr/>
          <a:lstStyle/>
          <a:p>
            <a:fld id="{81B1A5E2-54A3-40B8-97E9-93028CC2B623}" type="datetime1">
              <a:rPr lang="en-GB" smtClean="0"/>
              <a:pPr/>
              <a:t>27/02/2022</a:t>
            </a:fld>
            <a:endParaRPr lang="en-US"/>
          </a:p>
        </p:txBody>
      </p:sp>
      <p:sp>
        <p:nvSpPr>
          <p:cNvPr id="5" name="Footer Placeholder 4">
            <a:extLst>
              <a:ext uri="{FF2B5EF4-FFF2-40B4-BE49-F238E27FC236}">
                <a16:creationId xmlns:a16="http://schemas.microsoft.com/office/drawing/2014/main" id="{1BA26A89-9424-4959-8E64-50A47A5E7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31DD96-08D1-4FE1-AE9A-4FF5B9ABE688}"/>
              </a:ext>
            </a:extLst>
          </p:cNvPr>
          <p:cNvSpPr>
            <a:spLocks noGrp="1"/>
          </p:cNvSpPr>
          <p:nvPr>
            <p:ph type="sldNum" sz="quarter" idx="12"/>
          </p:nvPr>
        </p:nvSpPr>
        <p:spPr/>
        <p:txBody>
          <a:bodyPr/>
          <a:lstStyle/>
          <a:p>
            <a:fld id="{4CD77608-3819-479B-BB98-C216BA724EFE}" type="slidenum">
              <a:rPr lang="en-US" smtClean="0"/>
              <a:pPr/>
              <a:t>‹#›</a:t>
            </a:fld>
            <a:endParaRPr lang="en-US"/>
          </a:p>
        </p:txBody>
      </p:sp>
    </p:spTree>
    <p:extLst>
      <p:ext uri="{BB962C8B-B14F-4D97-AF65-F5344CB8AC3E}">
        <p14:creationId xmlns:p14="http://schemas.microsoft.com/office/powerpoint/2010/main" val="3482967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6D695-1190-4231-BBF8-504814B0E6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3EAE3FB-D11F-4700-9FE4-D6253B8AA9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CFEAF4-F6A7-4E06-9119-1B57C5D7714D}"/>
              </a:ext>
            </a:extLst>
          </p:cNvPr>
          <p:cNvSpPr>
            <a:spLocks noGrp="1"/>
          </p:cNvSpPr>
          <p:nvPr>
            <p:ph type="dt" sz="half" idx="10"/>
          </p:nvPr>
        </p:nvSpPr>
        <p:spPr/>
        <p:txBody>
          <a:bodyPr/>
          <a:lstStyle/>
          <a:p>
            <a:fld id="{EF743C9E-8134-4C09-B852-4100027FC8B9}" type="datetime1">
              <a:rPr lang="en-GB" smtClean="0"/>
              <a:t>27/02/2022</a:t>
            </a:fld>
            <a:endParaRPr lang="en-US"/>
          </a:p>
        </p:txBody>
      </p:sp>
      <p:sp>
        <p:nvSpPr>
          <p:cNvPr id="5" name="Footer Placeholder 4">
            <a:extLst>
              <a:ext uri="{FF2B5EF4-FFF2-40B4-BE49-F238E27FC236}">
                <a16:creationId xmlns:a16="http://schemas.microsoft.com/office/drawing/2014/main" id="{BA161728-D6A4-43D9-97E2-EE267B5823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64D1A-AF90-486A-B9D1-EE254C3FC15B}"/>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73744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BBAF3-15A5-4C21-A4CA-5C4C2330B82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4545D60-6C84-4749-9DBB-0A5B6A748B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9F389AF-C243-4373-A9AA-F8461E023C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5A5109E-F6FC-4EC1-9839-9467106416C7}"/>
              </a:ext>
            </a:extLst>
          </p:cNvPr>
          <p:cNvSpPr>
            <a:spLocks noGrp="1"/>
          </p:cNvSpPr>
          <p:nvPr>
            <p:ph type="dt" sz="half" idx="10"/>
          </p:nvPr>
        </p:nvSpPr>
        <p:spPr/>
        <p:txBody>
          <a:bodyPr/>
          <a:lstStyle/>
          <a:p>
            <a:fld id="{C44A91FD-EEE3-4760-A05D-8AB7BF4848AE}" type="datetime1">
              <a:rPr lang="en-GB" smtClean="0"/>
              <a:t>27/02/2022</a:t>
            </a:fld>
            <a:endParaRPr lang="en-US"/>
          </a:p>
        </p:txBody>
      </p:sp>
      <p:sp>
        <p:nvSpPr>
          <p:cNvPr id="6" name="Footer Placeholder 5">
            <a:extLst>
              <a:ext uri="{FF2B5EF4-FFF2-40B4-BE49-F238E27FC236}">
                <a16:creationId xmlns:a16="http://schemas.microsoft.com/office/drawing/2014/main" id="{2A0D7131-1821-4C53-9A87-3BF75AFEC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D9090-A166-480A-AF4F-D7ABA8DBCA0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589709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D652-9016-42A9-954F-687811E10EE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D9BF259-C12A-46A2-8496-387888806C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90F461-2B82-4F66-AA8B-8BBB9E2D37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3612902-3947-4C1F-AF8C-0708D77EFB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32FC73-DA1E-49C0-A040-E10B662AEF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C8678D0-D974-4470-BA27-D7DBD3D13B66}"/>
              </a:ext>
            </a:extLst>
          </p:cNvPr>
          <p:cNvSpPr>
            <a:spLocks noGrp="1"/>
          </p:cNvSpPr>
          <p:nvPr>
            <p:ph type="dt" sz="half" idx="10"/>
          </p:nvPr>
        </p:nvSpPr>
        <p:spPr/>
        <p:txBody>
          <a:bodyPr/>
          <a:lstStyle/>
          <a:p>
            <a:fld id="{DD15CC17-03D1-453D-AB22-9AB5B621A700}" type="datetime1">
              <a:rPr lang="en-GB" smtClean="0"/>
              <a:t>27/02/2022</a:t>
            </a:fld>
            <a:endParaRPr lang="en-US"/>
          </a:p>
        </p:txBody>
      </p:sp>
      <p:sp>
        <p:nvSpPr>
          <p:cNvPr id="8" name="Footer Placeholder 7">
            <a:extLst>
              <a:ext uri="{FF2B5EF4-FFF2-40B4-BE49-F238E27FC236}">
                <a16:creationId xmlns:a16="http://schemas.microsoft.com/office/drawing/2014/main" id="{3827F191-2510-4F51-9F98-F2783A731A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F2E01-4BB4-4868-9758-28B58957F27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157383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BEB94-7FD5-4953-B46F-D9DC41336C0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FD7AB59-3ECA-43B6-9523-60C59DCDE71D}"/>
              </a:ext>
            </a:extLst>
          </p:cNvPr>
          <p:cNvSpPr>
            <a:spLocks noGrp="1"/>
          </p:cNvSpPr>
          <p:nvPr>
            <p:ph type="dt" sz="half" idx="10"/>
          </p:nvPr>
        </p:nvSpPr>
        <p:spPr/>
        <p:txBody>
          <a:bodyPr/>
          <a:lstStyle/>
          <a:p>
            <a:fld id="{F72820E4-4DC6-4BD3-AD6C-F6F16F1C3423}" type="datetime1">
              <a:rPr lang="en-GB" smtClean="0"/>
              <a:t>27/02/2022</a:t>
            </a:fld>
            <a:endParaRPr lang="en-US"/>
          </a:p>
        </p:txBody>
      </p:sp>
      <p:sp>
        <p:nvSpPr>
          <p:cNvPr id="4" name="Footer Placeholder 3">
            <a:extLst>
              <a:ext uri="{FF2B5EF4-FFF2-40B4-BE49-F238E27FC236}">
                <a16:creationId xmlns:a16="http://schemas.microsoft.com/office/drawing/2014/main" id="{45588320-0C8B-44B2-871B-DE133E70C4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3FCDA5-384E-4782-B4C3-397482FDB5BB}"/>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5078006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60C735-7F83-44DB-AD5B-E3794B9A983F}"/>
              </a:ext>
            </a:extLst>
          </p:cNvPr>
          <p:cNvSpPr>
            <a:spLocks noGrp="1"/>
          </p:cNvSpPr>
          <p:nvPr>
            <p:ph type="dt" sz="half" idx="10"/>
          </p:nvPr>
        </p:nvSpPr>
        <p:spPr/>
        <p:txBody>
          <a:bodyPr/>
          <a:lstStyle/>
          <a:p>
            <a:fld id="{9BDDAB9F-3EAB-4DE6-BF25-62DDD2B267FA}" type="datetime1">
              <a:rPr lang="en-GB" smtClean="0"/>
              <a:t>27/02/2022</a:t>
            </a:fld>
            <a:endParaRPr lang="en-US"/>
          </a:p>
        </p:txBody>
      </p:sp>
      <p:sp>
        <p:nvSpPr>
          <p:cNvPr id="3" name="Footer Placeholder 2">
            <a:extLst>
              <a:ext uri="{FF2B5EF4-FFF2-40B4-BE49-F238E27FC236}">
                <a16:creationId xmlns:a16="http://schemas.microsoft.com/office/drawing/2014/main" id="{F0719F3D-8931-431F-8B85-6B4F99B4C3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E82CDA-CE24-4C50-A034-6D01E65EEE9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72745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D8FD-76F2-4AAE-A4CA-B7D089844D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85B370B-615E-4985-A7BF-D7C897ACCE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352A364-8CDE-4AEB-AE76-1CCEFD667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347E73-8230-4238-86DA-3FE813F76B3D}"/>
              </a:ext>
            </a:extLst>
          </p:cNvPr>
          <p:cNvSpPr>
            <a:spLocks noGrp="1"/>
          </p:cNvSpPr>
          <p:nvPr>
            <p:ph type="dt" sz="half" idx="10"/>
          </p:nvPr>
        </p:nvSpPr>
        <p:spPr/>
        <p:txBody>
          <a:bodyPr/>
          <a:lstStyle/>
          <a:p>
            <a:fld id="{46A8A74D-A873-4B35-8151-39C77F685B38}" type="datetime1">
              <a:rPr lang="en-GB" smtClean="0"/>
              <a:t>27/02/2022</a:t>
            </a:fld>
            <a:endParaRPr lang="en-US"/>
          </a:p>
        </p:txBody>
      </p:sp>
      <p:sp>
        <p:nvSpPr>
          <p:cNvPr id="6" name="Footer Placeholder 5">
            <a:extLst>
              <a:ext uri="{FF2B5EF4-FFF2-40B4-BE49-F238E27FC236}">
                <a16:creationId xmlns:a16="http://schemas.microsoft.com/office/drawing/2014/main" id="{31B4A0FA-C07E-4FBC-A7C3-114509E11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132C95-B8B2-43BE-BBD8-EFD580C25DC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537763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E3D41F-23F7-0744-96DF-898627A1E4AB}"/>
              </a:ext>
            </a:extLst>
          </p:cNvPr>
          <p:cNvSpPr>
            <a:spLocks noGrp="1"/>
          </p:cNvSpPr>
          <p:nvPr>
            <p:ph type="title"/>
          </p:nvPr>
        </p:nvSpPr>
        <p:spPr/>
        <p:txBody>
          <a:bodyPr/>
          <a:lstStyle/>
          <a:p>
            <a:r>
              <a:rPr lang="es-MX"/>
              <a:t>Haz clic para modificar el estilo de título del patrón</a:t>
            </a:r>
            <a:endParaRPr lang="es-PE"/>
          </a:p>
        </p:txBody>
      </p:sp>
      <p:sp>
        <p:nvSpPr>
          <p:cNvPr id="3" name="Marcador de contenido 2">
            <a:extLst>
              <a:ext uri="{FF2B5EF4-FFF2-40B4-BE49-F238E27FC236}">
                <a16:creationId xmlns:a16="http://schemas.microsoft.com/office/drawing/2014/main" id="{6FB095C3-8FED-B140-B565-F70F62B6B1AE}"/>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4" name="Marcador de fecha 3">
            <a:extLst>
              <a:ext uri="{FF2B5EF4-FFF2-40B4-BE49-F238E27FC236}">
                <a16:creationId xmlns:a16="http://schemas.microsoft.com/office/drawing/2014/main" id="{754168AC-9908-7C49-ACE4-B5DFCB6432C1}"/>
              </a:ext>
            </a:extLst>
          </p:cNvPr>
          <p:cNvSpPr>
            <a:spLocks noGrp="1"/>
          </p:cNvSpPr>
          <p:nvPr>
            <p:ph type="dt" sz="half" idx="10"/>
          </p:nvPr>
        </p:nvSpPr>
        <p:spPr/>
        <p:txBody>
          <a:bodyPr/>
          <a:lstStyle/>
          <a:p>
            <a:pPr algn="r"/>
            <a:fld id="{637C34D0-9911-41E0-9F99-2B3E65B99AB9}" type="datetime1">
              <a:rPr lang="en-GB" smtClean="0"/>
              <a:t>27/02/2022</a:t>
            </a:fld>
            <a:endParaRPr lang="en-US" dirty="0"/>
          </a:p>
        </p:txBody>
      </p:sp>
      <p:sp>
        <p:nvSpPr>
          <p:cNvPr id="5" name="Marcador de pie de página 4">
            <a:extLst>
              <a:ext uri="{FF2B5EF4-FFF2-40B4-BE49-F238E27FC236}">
                <a16:creationId xmlns:a16="http://schemas.microsoft.com/office/drawing/2014/main" id="{3FBBF76C-D693-6D46-B53F-06E88617C592}"/>
              </a:ext>
            </a:extLst>
          </p:cNvPr>
          <p:cNvSpPr>
            <a:spLocks noGrp="1"/>
          </p:cNvSpPr>
          <p:nvPr>
            <p:ph type="ftr" sz="quarter" idx="11"/>
          </p:nvPr>
        </p:nvSpPr>
        <p:spPr/>
        <p:txBody>
          <a:bodyPr/>
          <a:lstStyle/>
          <a:p>
            <a:endParaRPr lang="en-US" sz="1000" dirty="0"/>
          </a:p>
        </p:txBody>
      </p:sp>
      <p:sp>
        <p:nvSpPr>
          <p:cNvPr id="6" name="Marcador de número de diapositiva 5">
            <a:extLst>
              <a:ext uri="{FF2B5EF4-FFF2-40B4-BE49-F238E27FC236}">
                <a16:creationId xmlns:a16="http://schemas.microsoft.com/office/drawing/2014/main" id="{A101F2A1-75FF-3E4D-A07A-B879E5AA632A}"/>
              </a:ext>
            </a:extLst>
          </p:cNvPr>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2310380326"/>
      </p:ext>
    </p:extLst>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71B11-73D4-4C6B-B8C5-E825E1BE45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91B8409-709D-4E99-A037-5C0B1CFE25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AD97EBA-C27E-4F91-BCDF-BA7EC5F9D7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C0D7C1-C861-49B7-9884-065C1E6926EB}"/>
              </a:ext>
            </a:extLst>
          </p:cNvPr>
          <p:cNvSpPr>
            <a:spLocks noGrp="1"/>
          </p:cNvSpPr>
          <p:nvPr>
            <p:ph type="dt" sz="half" idx="10"/>
          </p:nvPr>
        </p:nvSpPr>
        <p:spPr/>
        <p:txBody>
          <a:bodyPr/>
          <a:lstStyle/>
          <a:p>
            <a:fld id="{A140EB1C-D440-4981-8BED-4BB0CB267CE5}" type="datetime1">
              <a:rPr lang="en-GB" smtClean="0"/>
              <a:t>27/02/2022</a:t>
            </a:fld>
            <a:endParaRPr lang="en-US"/>
          </a:p>
        </p:txBody>
      </p:sp>
      <p:sp>
        <p:nvSpPr>
          <p:cNvPr id="6" name="Footer Placeholder 5">
            <a:extLst>
              <a:ext uri="{FF2B5EF4-FFF2-40B4-BE49-F238E27FC236}">
                <a16:creationId xmlns:a16="http://schemas.microsoft.com/office/drawing/2014/main" id="{A36BB6A8-620D-4643-BC90-A506140A78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25C79B-24E0-4C91-8F8A-3D497F742EB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8697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0A57F-2F57-476A-9A47-7F4761701B5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B6FB279-3FA7-4469-9BA1-B5383D15BB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1C6886-F0D7-400C-99B9-A15EE6B4E297}"/>
              </a:ext>
            </a:extLst>
          </p:cNvPr>
          <p:cNvSpPr>
            <a:spLocks noGrp="1"/>
          </p:cNvSpPr>
          <p:nvPr>
            <p:ph type="dt" sz="half" idx="10"/>
          </p:nvPr>
        </p:nvSpPr>
        <p:spPr/>
        <p:txBody>
          <a:bodyPr/>
          <a:lstStyle/>
          <a:p>
            <a:fld id="{79A73AB0-9B82-474B-AF03-0C91D8D60DF9}" type="datetime1">
              <a:rPr lang="en-GB" smtClean="0"/>
              <a:t>27/02/2022</a:t>
            </a:fld>
            <a:endParaRPr lang="en-US"/>
          </a:p>
        </p:txBody>
      </p:sp>
      <p:sp>
        <p:nvSpPr>
          <p:cNvPr id="5" name="Footer Placeholder 4">
            <a:extLst>
              <a:ext uri="{FF2B5EF4-FFF2-40B4-BE49-F238E27FC236}">
                <a16:creationId xmlns:a16="http://schemas.microsoft.com/office/drawing/2014/main" id="{04846CBE-8214-4247-A9FE-64C96E2918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E3AE6-0689-469C-B152-7CD315F7206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279487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8B8B62-0114-42AD-98CB-0BDC50E215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76F0252-2B2A-46AD-BCD6-509368DF7E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92517F-7A04-4E0C-A851-4B5AED84390F}"/>
              </a:ext>
            </a:extLst>
          </p:cNvPr>
          <p:cNvSpPr>
            <a:spLocks noGrp="1"/>
          </p:cNvSpPr>
          <p:nvPr>
            <p:ph type="dt" sz="half" idx="10"/>
          </p:nvPr>
        </p:nvSpPr>
        <p:spPr/>
        <p:txBody>
          <a:bodyPr/>
          <a:lstStyle/>
          <a:p>
            <a:fld id="{88064BFF-10B9-46BC-A4E9-0C40B7EF6E0F}" type="datetime1">
              <a:rPr lang="en-GB" smtClean="0"/>
              <a:t>27/02/2022</a:t>
            </a:fld>
            <a:endParaRPr lang="en-US"/>
          </a:p>
        </p:txBody>
      </p:sp>
      <p:sp>
        <p:nvSpPr>
          <p:cNvPr id="5" name="Footer Placeholder 4">
            <a:extLst>
              <a:ext uri="{FF2B5EF4-FFF2-40B4-BE49-F238E27FC236}">
                <a16:creationId xmlns:a16="http://schemas.microsoft.com/office/drawing/2014/main" id="{1EB49E83-73C8-4F5C-AA34-F1CAF6EC9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7A6A5-CF73-429C-A5A5-11D1E67EBA5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6376103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938ABBB-6B3F-4F0C-B1E4-7367F462DD44}" type="datetime1">
              <a:rPr lang="en-GB" smtClean="0"/>
              <a:t>27/02/2022</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8099731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lvl1pPr>
              <a:defRPr>
                <a:latin typeface="Arial Nova" panose="020B05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atin typeface="Arial Nova Light" panose="020B0304020202020204" pitchFamily="34" charset="0"/>
              </a:defRPr>
            </a:lvl1pPr>
            <a:lvl2pPr>
              <a:defRPr>
                <a:latin typeface="Arial Nova Light" panose="020B0304020202020204" pitchFamily="34" charset="0"/>
              </a:defRPr>
            </a:lvl2pPr>
            <a:lvl3pPr>
              <a:defRPr>
                <a:latin typeface="Arial Nova Light" panose="020B0304020202020204" pitchFamily="34" charset="0"/>
              </a:defRPr>
            </a:lvl3pPr>
            <a:lvl4pPr>
              <a:defRPr>
                <a:latin typeface="Arial Nova Light" panose="020B0304020202020204" pitchFamily="34" charset="0"/>
              </a:defRPr>
            </a:lvl4pPr>
            <a:lvl5pPr>
              <a:defRPr>
                <a:latin typeface="Arial Nova Light" panose="020B03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lvl1pPr>
              <a:defRPr>
                <a:latin typeface="Arial Nova Light" panose="020B0304020202020204" pitchFamily="34" charset="0"/>
              </a:defRPr>
            </a:lvl1pPr>
          </a:lstStyle>
          <a:p>
            <a:fld id="{81B1A5E2-54A3-40B8-97E9-93028CC2B623}" type="datetime1">
              <a:rPr lang="en-GB" smtClean="0"/>
              <a:pPr/>
              <a:t>27/02/2022</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a:xfrm>
            <a:off x="540001" y="6314400"/>
            <a:ext cx="4108200" cy="365125"/>
          </a:xfrm>
        </p:spPr>
        <p:txBody>
          <a:bodyPr/>
          <a:lstStyle>
            <a:lvl1pPr>
              <a:defRPr>
                <a:latin typeface="Arial Nova Light" panose="020B0304020202020204" pitchFamily="34" charset="0"/>
              </a:defRPr>
            </a:lvl1p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lvl1pPr>
              <a:defRPr>
                <a:latin typeface="Arial Nova Light" panose="020B0304020202020204" pitchFamily="34" charset="0"/>
              </a:defRPr>
            </a:lvl1pPr>
          </a:lstStyle>
          <a:p>
            <a:fld id="{4CD77608-3819-479B-BB98-C216BA724EFE}" type="slidenum">
              <a:rPr lang="en-US" smtClean="0"/>
              <a:pPr/>
              <a:t>‹#›</a:t>
            </a:fld>
            <a:endParaRPr lang="en-US"/>
          </a:p>
        </p:txBody>
      </p:sp>
    </p:spTree>
    <p:extLst>
      <p:ext uri="{BB962C8B-B14F-4D97-AF65-F5344CB8AC3E}">
        <p14:creationId xmlns:p14="http://schemas.microsoft.com/office/powerpoint/2010/main" val="18266389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EF743C9E-8134-4C09-B852-4100027FC8B9}" type="datetime1">
              <a:rPr lang="en-GB" smtClean="0"/>
              <a:t>27/02/2022</a:t>
            </a:fld>
            <a:endParaRPr lang="en-US"/>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6461013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C44A91FD-EEE3-4760-A05D-8AB7BF4848AE}" type="datetime1">
              <a:rPr lang="en-GB" smtClean="0"/>
              <a:t>27/02/2022</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4063622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DD15CC17-03D1-453D-AB22-9AB5B621A700}" type="datetime1">
              <a:rPr lang="en-GB" smtClean="0"/>
              <a:t>27/02/2022</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1621250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F72820E4-4DC6-4BD3-AD6C-F6F16F1C3423}" type="datetime1">
              <a:rPr lang="en-GB" smtClean="0"/>
              <a:t>27/02/2022</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16530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9BDDAB9F-3EAB-4DE6-BF25-62DDD2B267FA}" type="datetime1">
              <a:rPr lang="en-GB" smtClean="0"/>
              <a:t>27/02/2022</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470906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BF0710-6082-8A45-9B73-C32A6E75D6E6}"/>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PE"/>
          </a:p>
        </p:txBody>
      </p:sp>
      <p:sp>
        <p:nvSpPr>
          <p:cNvPr id="3" name="Marcador de texto 2">
            <a:extLst>
              <a:ext uri="{FF2B5EF4-FFF2-40B4-BE49-F238E27FC236}">
                <a16:creationId xmlns:a16="http://schemas.microsoft.com/office/drawing/2014/main" id="{B7C1F5A7-E80E-9044-98DC-FE6049B45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2A704752-816F-6141-8197-F76E498EDE21}"/>
              </a:ext>
            </a:extLst>
          </p:cNvPr>
          <p:cNvSpPr>
            <a:spLocks noGrp="1"/>
          </p:cNvSpPr>
          <p:nvPr>
            <p:ph type="dt" sz="half" idx="10"/>
          </p:nvPr>
        </p:nvSpPr>
        <p:spPr/>
        <p:txBody>
          <a:bodyPr/>
          <a:lstStyle/>
          <a:p>
            <a:pPr algn="r"/>
            <a:fld id="{637C34D0-9911-41E0-9F99-2B3E65B99AB9}" type="datetime1">
              <a:rPr lang="en-GB" smtClean="0"/>
              <a:t>27/02/2022</a:t>
            </a:fld>
            <a:endParaRPr lang="en-US" dirty="0"/>
          </a:p>
        </p:txBody>
      </p:sp>
      <p:sp>
        <p:nvSpPr>
          <p:cNvPr id="5" name="Marcador de pie de página 4">
            <a:extLst>
              <a:ext uri="{FF2B5EF4-FFF2-40B4-BE49-F238E27FC236}">
                <a16:creationId xmlns:a16="http://schemas.microsoft.com/office/drawing/2014/main" id="{7D6F8632-AA61-5C45-850C-E26BD2FB3994}"/>
              </a:ext>
            </a:extLst>
          </p:cNvPr>
          <p:cNvSpPr>
            <a:spLocks noGrp="1"/>
          </p:cNvSpPr>
          <p:nvPr>
            <p:ph type="ftr" sz="quarter" idx="11"/>
          </p:nvPr>
        </p:nvSpPr>
        <p:spPr/>
        <p:txBody>
          <a:bodyPr/>
          <a:lstStyle/>
          <a:p>
            <a:endParaRPr lang="en-US" sz="1000" dirty="0"/>
          </a:p>
        </p:txBody>
      </p:sp>
      <p:sp>
        <p:nvSpPr>
          <p:cNvPr id="6" name="Marcador de número de diapositiva 5">
            <a:extLst>
              <a:ext uri="{FF2B5EF4-FFF2-40B4-BE49-F238E27FC236}">
                <a16:creationId xmlns:a16="http://schemas.microsoft.com/office/drawing/2014/main" id="{E24CF352-9549-924C-8FB3-D92BB6203D42}"/>
              </a:ext>
            </a:extLst>
          </p:cNvPr>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676724523"/>
      </p:ext>
    </p:extLst>
  </p:cSld>
  <p:clrMapOvr>
    <a:masterClrMapping/>
  </p:clrMapOvr>
  <p:hf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46A8A74D-A873-4B35-8151-39C77F685B38}" type="datetime1">
              <a:rPr lang="en-GB" smtClean="0"/>
              <a:t>27/02/2022</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5899325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A140EB1C-D440-4981-8BED-4BB0CB267CE5}" type="datetime1">
              <a:rPr lang="en-GB" smtClean="0"/>
              <a:t>27/02/2022</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3913942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9A73AB0-9B82-474B-AF03-0C91D8D60DF9}" type="datetime1">
              <a:rPr lang="en-GB" smtClean="0"/>
              <a:t>27/02/2022</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3544413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88064BFF-10B9-46BC-A4E9-0C40B7EF6E0F}" type="datetime1">
              <a:rPr lang="en-GB" smtClean="0"/>
              <a:t>27/02/2022</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438747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7B32DC-8242-504A-AB0D-3E6358AAE2B3}"/>
              </a:ext>
            </a:extLst>
          </p:cNvPr>
          <p:cNvSpPr>
            <a:spLocks noGrp="1"/>
          </p:cNvSpPr>
          <p:nvPr>
            <p:ph type="title"/>
          </p:nvPr>
        </p:nvSpPr>
        <p:spPr/>
        <p:txBody>
          <a:bodyPr/>
          <a:lstStyle/>
          <a:p>
            <a:r>
              <a:rPr lang="es-MX"/>
              <a:t>Haz clic para modificar el estilo de título del patrón</a:t>
            </a:r>
            <a:endParaRPr lang="es-PE"/>
          </a:p>
        </p:txBody>
      </p:sp>
      <p:sp>
        <p:nvSpPr>
          <p:cNvPr id="3" name="Marcador de contenido 2">
            <a:extLst>
              <a:ext uri="{FF2B5EF4-FFF2-40B4-BE49-F238E27FC236}">
                <a16:creationId xmlns:a16="http://schemas.microsoft.com/office/drawing/2014/main" id="{F053B13E-E9B2-3B4C-A63D-A1DBA97588B4}"/>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4" name="Marcador de contenido 3">
            <a:extLst>
              <a:ext uri="{FF2B5EF4-FFF2-40B4-BE49-F238E27FC236}">
                <a16:creationId xmlns:a16="http://schemas.microsoft.com/office/drawing/2014/main" id="{8DED3A94-1513-F94F-A3BE-A69445729D69}"/>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5" name="Marcador de fecha 4">
            <a:extLst>
              <a:ext uri="{FF2B5EF4-FFF2-40B4-BE49-F238E27FC236}">
                <a16:creationId xmlns:a16="http://schemas.microsoft.com/office/drawing/2014/main" id="{19A0DBFF-65C0-AA45-8865-1B6F7EBE4BE4}"/>
              </a:ext>
            </a:extLst>
          </p:cNvPr>
          <p:cNvSpPr>
            <a:spLocks noGrp="1"/>
          </p:cNvSpPr>
          <p:nvPr>
            <p:ph type="dt" sz="half" idx="10"/>
          </p:nvPr>
        </p:nvSpPr>
        <p:spPr/>
        <p:txBody>
          <a:bodyPr/>
          <a:lstStyle/>
          <a:p>
            <a:pPr algn="r"/>
            <a:fld id="{637C34D0-9911-41E0-9F99-2B3E65B99AB9}" type="datetime1">
              <a:rPr lang="en-GB" smtClean="0"/>
              <a:t>27/02/2022</a:t>
            </a:fld>
            <a:endParaRPr lang="en-US" dirty="0"/>
          </a:p>
        </p:txBody>
      </p:sp>
      <p:sp>
        <p:nvSpPr>
          <p:cNvPr id="6" name="Marcador de pie de página 5">
            <a:extLst>
              <a:ext uri="{FF2B5EF4-FFF2-40B4-BE49-F238E27FC236}">
                <a16:creationId xmlns:a16="http://schemas.microsoft.com/office/drawing/2014/main" id="{40E6893E-A3C8-4949-AAF8-7CDD5447B695}"/>
              </a:ext>
            </a:extLst>
          </p:cNvPr>
          <p:cNvSpPr>
            <a:spLocks noGrp="1"/>
          </p:cNvSpPr>
          <p:nvPr>
            <p:ph type="ftr" sz="quarter" idx="11"/>
          </p:nvPr>
        </p:nvSpPr>
        <p:spPr/>
        <p:txBody>
          <a:bodyPr/>
          <a:lstStyle/>
          <a:p>
            <a:endParaRPr lang="en-US" sz="1000" dirty="0"/>
          </a:p>
        </p:txBody>
      </p:sp>
      <p:sp>
        <p:nvSpPr>
          <p:cNvPr id="7" name="Marcador de número de diapositiva 6">
            <a:extLst>
              <a:ext uri="{FF2B5EF4-FFF2-40B4-BE49-F238E27FC236}">
                <a16:creationId xmlns:a16="http://schemas.microsoft.com/office/drawing/2014/main" id="{4B113F3F-D4C6-944D-BAF8-D85B8F07DBC0}"/>
              </a:ext>
            </a:extLst>
          </p:cNvPr>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2413324"/>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5BBE46-C30E-0145-AF8A-EE4F51AB446E}"/>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PE"/>
          </a:p>
        </p:txBody>
      </p:sp>
      <p:sp>
        <p:nvSpPr>
          <p:cNvPr id="3" name="Marcador de texto 2">
            <a:extLst>
              <a:ext uri="{FF2B5EF4-FFF2-40B4-BE49-F238E27FC236}">
                <a16:creationId xmlns:a16="http://schemas.microsoft.com/office/drawing/2014/main" id="{3CA12A80-E390-904B-AF76-005846A4C8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EB4BED99-A47A-8747-BB19-F5A13759CC9D}"/>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5" name="Marcador de texto 4">
            <a:extLst>
              <a:ext uri="{FF2B5EF4-FFF2-40B4-BE49-F238E27FC236}">
                <a16:creationId xmlns:a16="http://schemas.microsoft.com/office/drawing/2014/main" id="{285BB3B6-DCA2-5D48-80B3-6E98F6562D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C1095E25-D32B-F440-B94E-7F480E83F6C8}"/>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7" name="Marcador de fecha 6">
            <a:extLst>
              <a:ext uri="{FF2B5EF4-FFF2-40B4-BE49-F238E27FC236}">
                <a16:creationId xmlns:a16="http://schemas.microsoft.com/office/drawing/2014/main" id="{6AA6060B-6280-8A4D-9CAF-1ED361F94BEB}"/>
              </a:ext>
            </a:extLst>
          </p:cNvPr>
          <p:cNvSpPr>
            <a:spLocks noGrp="1"/>
          </p:cNvSpPr>
          <p:nvPr>
            <p:ph type="dt" sz="half" idx="10"/>
          </p:nvPr>
        </p:nvSpPr>
        <p:spPr/>
        <p:txBody>
          <a:bodyPr/>
          <a:lstStyle/>
          <a:p>
            <a:pPr algn="r"/>
            <a:fld id="{637C34D0-9911-41E0-9F99-2B3E65B99AB9}" type="datetime1">
              <a:rPr lang="en-GB" smtClean="0"/>
              <a:t>27/02/2022</a:t>
            </a:fld>
            <a:endParaRPr lang="en-US" dirty="0"/>
          </a:p>
        </p:txBody>
      </p:sp>
      <p:sp>
        <p:nvSpPr>
          <p:cNvPr id="8" name="Marcador de pie de página 7">
            <a:extLst>
              <a:ext uri="{FF2B5EF4-FFF2-40B4-BE49-F238E27FC236}">
                <a16:creationId xmlns:a16="http://schemas.microsoft.com/office/drawing/2014/main" id="{72087078-9F25-EF41-B147-83E051A75069}"/>
              </a:ext>
            </a:extLst>
          </p:cNvPr>
          <p:cNvSpPr>
            <a:spLocks noGrp="1"/>
          </p:cNvSpPr>
          <p:nvPr>
            <p:ph type="ftr" sz="quarter" idx="11"/>
          </p:nvPr>
        </p:nvSpPr>
        <p:spPr/>
        <p:txBody>
          <a:bodyPr/>
          <a:lstStyle/>
          <a:p>
            <a:endParaRPr lang="en-US" sz="1000" dirty="0"/>
          </a:p>
        </p:txBody>
      </p:sp>
      <p:sp>
        <p:nvSpPr>
          <p:cNvPr id="9" name="Marcador de número de diapositiva 8">
            <a:extLst>
              <a:ext uri="{FF2B5EF4-FFF2-40B4-BE49-F238E27FC236}">
                <a16:creationId xmlns:a16="http://schemas.microsoft.com/office/drawing/2014/main" id="{2286D65D-E4A5-A440-884E-BC0CE92AC9D1}"/>
              </a:ext>
            </a:extLst>
          </p:cNvPr>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858254222"/>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53C380-FC82-134E-A66D-0BA94476B531}"/>
              </a:ext>
            </a:extLst>
          </p:cNvPr>
          <p:cNvSpPr>
            <a:spLocks noGrp="1"/>
          </p:cNvSpPr>
          <p:nvPr>
            <p:ph type="title"/>
          </p:nvPr>
        </p:nvSpPr>
        <p:spPr/>
        <p:txBody>
          <a:bodyPr/>
          <a:lstStyle/>
          <a:p>
            <a:r>
              <a:rPr lang="es-MX"/>
              <a:t>Haz clic para modificar el estilo de título del patrón</a:t>
            </a:r>
            <a:endParaRPr lang="es-PE"/>
          </a:p>
        </p:txBody>
      </p:sp>
      <p:sp>
        <p:nvSpPr>
          <p:cNvPr id="3" name="Marcador de fecha 2">
            <a:extLst>
              <a:ext uri="{FF2B5EF4-FFF2-40B4-BE49-F238E27FC236}">
                <a16:creationId xmlns:a16="http://schemas.microsoft.com/office/drawing/2014/main" id="{207CFC5E-877B-D744-853C-5AFBB1DB533F}"/>
              </a:ext>
            </a:extLst>
          </p:cNvPr>
          <p:cNvSpPr>
            <a:spLocks noGrp="1"/>
          </p:cNvSpPr>
          <p:nvPr>
            <p:ph type="dt" sz="half" idx="10"/>
          </p:nvPr>
        </p:nvSpPr>
        <p:spPr/>
        <p:txBody>
          <a:bodyPr/>
          <a:lstStyle/>
          <a:p>
            <a:pPr algn="r"/>
            <a:fld id="{637C34D0-9911-41E0-9F99-2B3E65B99AB9}" type="datetime1">
              <a:rPr lang="en-GB" smtClean="0"/>
              <a:t>27/02/2022</a:t>
            </a:fld>
            <a:endParaRPr lang="en-US" dirty="0"/>
          </a:p>
        </p:txBody>
      </p:sp>
      <p:sp>
        <p:nvSpPr>
          <p:cNvPr id="4" name="Marcador de pie de página 3">
            <a:extLst>
              <a:ext uri="{FF2B5EF4-FFF2-40B4-BE49-F238E27FC236}">
                <a16:creationId xmlns:a16="http://schemas.microsoft.com/office/drawing/2014/main" id="{60427EFA-8B9A-0D45-85A1-4463E7A88CB5}"/>
              </a:ext>
            </a:extLst>
          </p:cNvPr>
          <p:cNvSpPr>
            <a:spLocks noGrp="1"/>
          </p:cNvSpPr>
          <p:nvPr>
            <p:ph type="ftr" sz="quarter" idx="11"/>
          </p:nvPr>
        </p:nvSpPr>
        <p:spPr/>
        <p:txBody>
          <a:bodyPr/>
          <a:lstStyle/>
          <a:p>
            <a:endParaRPr lang="en-US" sz="1000" dirty="0"/>
          </a:p>
        </p:txBody>
      </p:sp>
      <p:sp>
        <p:nvSpPr>
          <p:cNvPr id="5" name="Marcador de número de diapositiva 4">
            <a:extLst>
              <a:ext uri="{FF2B5EF4-FFF2-40B4-BE49-F238E27FC236}">
                <a16:creationId xmlns:a16="http://schemas.microsoft.com/office/drawing/2014/main" id="{815D4CEE-7D77-BF48-A282-E53D9B6491C8}"/>
              </a:ext>
            </a:extLst>
          </p:cNvPr>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206511903"/>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E3C136B-C3A5-B740-8FD9-FA4CAE1A1404}"/>
              </a:ext>
            </a:extLst>
          </p:cNvPr>
          <p:cNvSpPr>
            <a:spLocks noGrp="1"/>
          </p:cNvSpPr>
          <p:nvPr>
            <p:ph type="dt" sz="half" idx="10"/>
          </p:nvPr>
        </p:nvSpPr>
        <p:spPr/>
        <p:txBody>
          <a:bodyPr/>
          <a:lstStyle/>
          <a:p>
            <a:pPr algn="r"/>
            <a:fld id="{637C34D0-9911-41E0-9F99-2B3E65B99AB9}" type="datetime1">
              <a:rPr lang="en-GB" smtClean="0"/>
              <a:t>27/02/2022</a:t>
            </a:fld>
            <a:endParaRPr lang="en-US" dirty="0"/>
          </a:p>
        </p:txBody>
      </p:sp>
      <p:sp>
        <p:nvSpPr>
          <p:cNvPr id="3" name="Marcador de pie de página 2">
            <a:extLst>
              <a:ext uri="{FF2B5EF4-FFF2-40B4-BE49-F238E27FC236}">
                <a16:creationId xmlns:a16="http://schemas.microsoft.com/office/drawing/2014/main" id="{6D63BB34-2522-5045-9973-0E9400E8E647}"/>
              </a:ext>
            </a:extLst>
          </p:cNvPr>
          <p:cNvSpPr>
            <a:spLocks noGrp="1"/>
          </p:cNvSpPr>
          <p:nvPr>
            <p:ph type="ftr" sz="quarter" idx="11"/>
          </p:nvPr>
        </p:nvSpPr>
        <p:spPr/>
        <p:txBody>
          <a:bodyPr/>
          <a:lstStyle/>
          <a:p>
            <a:endParaRPr lang="en-US" sz="1000" dirty="0"/>
          </a:p>
        </p:txBody>
      </p:sp>
      <p:sp>
        <p:nvSpPr>
          <p:cNvPr id="4" name="Marcador de número de diapositiva 3">
            <a:extLst>
              <a:ext uri="{FF2B5EF4-FFF2-40B4-BE49-F238E27FC236}">
                <a16:creationId xmlns:a16="http://schemas.microsoft.com/office/drawing/2014/main" id="{7BDFC73C-4157-364B-B6EB-9798F1D2AA83}"/>
              </a:ext>
            </a:extLst>
          </p:cNvPr>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36845840"/>
      </p:ext>
    </p:extLst>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1BF2C8-E9BA-BA4D-A6EE-EB50FB21C516}"/>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PE"/>
          </a:p>
        </p:txBody>
      </p:sp>
      <p:sp>
        <p:nvSpPr>
          <p:cNvPr id="3" name="Marcador de contenido 2">
            <a:extLst>
              <a:ext uri="{FF2B5EF4-FFF2-40B4-BE49-F238E27FC236}">
                <a16:creationId xmlns:a16="http://schemas.microsoft.com/office/drawing/2014/main" id="{24E473B3-36D0-1F4B-872A-E34AF94723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4" name="Marcador de texto 3">
            <a:extLst>
              <a:ext uri="{FF2B5EF4-FFF2-40B4-BE49-F238E27FC236}">
                <a16:creationId xmlns:a16="http://schemas.microsoft.com/office/drawing/2014/main" id="{2CCBBD26-17CA-6E47-81F5-E7E8EFE14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E9BE23A9-4E12-714D-A7D0-37B1579EC4E2}"/>
              </a:ext>
            </a:extLst>
          </p:cNvPr>
          <p:cNvSpPr>
            <a:spLocks noGrp="1"/>
          </p:cNvSpPr>
          <p:nvPr>
            <p:ph type="dt" sz="half" idx="10"/>
          </p:nvPr>
        </p:nvSpPr>
        <p:spPr/>
        <p:txBody>
          <a:bodyPr/>
          <a:lstStyle/>
          <a:p>
            <a:pPr algn="r"/>
            <a:fld id="{637C34D0-9911-41E0-9F99-2B3E65B99AB9}" type="datetime1">
              <a:rPr lang="en-GB" smtClean="0"/>
              <a:t>27/02/2022</a:t>
            </a:fld>
            <a:endParaRPr lang="en-US" dirty="0"/>
          </a:p>
        </p:txBody>
      </p:sp>
      <p:sp>
        <p:nvSpPr>
          <p:cNvPr id="6" name="Marcador de pie de página 5">
            <a:extLst>
              <a:ext uri="{FF2B5EF4-FFF2-40B4-BE49-F238E27FC236}">
                <a16:creationId xmlns:a16="http://schemas.microsoft.com/office/drawing/2014/main" id="{A789999D-DC70-BE4B-8E7F-E279AF4F4687}"/>
              </a:ext>
            </a:extLst>
          </p:cNvPr>
          <p:cNvSpPr>
            <a:spLocks noGrp="1"/>
          </p:cNvSpPr>
          <p:nvPr>
            <p:ph type="ftr" sz="quarter" idx="11"/>
          </p:nvPr>
        </p:nvSpPr>
        <p:spPr/>
        <p:txBody>
          <a:bodyPr/>
          <a:lstStyle/>
          <a:p>
            <a:endParaRPr lang="en-US" sz="1000" dirty="0"/>
          </a:p>
        </p:txBody>
      </p:sp>
      <p:sp>
        <p:nvSpPr>
          <p:cNvPr id="7" name="Marcador de número de diapositiva 6">
            <a:extLst>
              <a:ext uri="{FF2B5EF4-FFF2-40B4-BE49-F238E27FC236}">
                <a16:creationId xmlns:a16="http://schemas.microsoft.com/office/drawing/2014/main" id="{7A2CE38E-2085-6348-B85D-E67D081EC873}"/>
              </a:ext>
            </a:extLst>
          </p:cNvPr>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638308928"/>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A4E48E-80E9-4143-AA8B-8868E79F4D1E}"/>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PE"/>
          </a:p>
        </p:txBody>
      </p:sp>
      <p:sp>
        <p:nvSpPr>
          <p:cNvPr id="3" name="Marcador de posición de imagen 2">
            <a:extLst>
              <a:ext uri="{FF2B5EF4-FFF2-40B4-BE49-F238E27FC236}">
                <a16:creationId xmlns:a16="http://schemas.microsoft.com/office/drawing/2014/main" id="{FEE9E0FA-6412-BE48-B795-1D44A40F9E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A7D4224B-FD67-4C47-A838-32482AF004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A0293FB8-29BF-CE4B-BB16-D99BA123E8DA}"/>
              </a:ext>
            </a:extLst>
          </p:cNvPr>
          <p:cNvSpPr>
            <a:spLocks noGrp="1"/>
          </p:cNvSpPr>
          <p:nvPr>
            <p:ph type="dt" sz="half" idx="10"/>
          </p:nvPr>
        </p:nvSpPr>
        <p:spPr/>
        <p:txBody>
          <a:bodyPr/>
          <a:lstStyle/>
          <a:p>
            <a:pPr algn="r"/>
            <a:fld id="{637C34D0-9911-41E0-9F99-2B3E65B99AB9}" type="datetime1">
              <a:rPr lang="en-GB" smtClean="0"/>
              <a:t>27/02/2022</a:t>
            </a:fld>
            <a:endParaRPr lang="en-US" dirty="0"/>
          </a:p>
        </p:txBody>
      </p:sp>
      <p:sp>
        <p:nvSpPr>
          <p:cNvPr id="6" name="Marcador de pie de página 5">
            <a:extLst>
              <a:ext uri="{FF2B5EF4-FFF2-40B4-BE49-F238E27FC236}">
                <a16:creationId xmlns:a16="http://schemas.microsoft.com/office/drawing/2014/main" id="{4ED958D1-4223-CB4D-823F-4EF433689262}"/>
              </a:ext>
            </a:extLst>
          </p:cNvPr>
          <p:cNvSpPr>
            <a:spLocks noGrp="1"/>
          </p:cNvSpPr>
          <p:nvPr>
            <p:ph type="ftr" sz="quarter" idx="11"/>
          </p:nvPr>
        </p:nvSpPr>
        <p:spPr/>
        <p:txBody>
          <a:bodyPr/>
          <a:lstStyle/>
          <a:p>
            <a:endParaRPr lang="en-US" sz="1000" dirty="0"/>
          </a:p>
        </p:txBody>
      </p:sp>
      <p:sp>
        <p:nvSpPr>
          <p:cNvPr id="7" name="Marcador de número de diapositiva 6">
            <a:extLst>
              <a:ext uri="{FF2B5EF4-FFF2-40B4-BE49-F238E27FC236}">
                <a16:creationId xmlns:a16="http://schemas.microsoft.com/office/drawing/2014/main" id="{D0F96D60-F090-934D-9FE7-441B70628A72}"/>
              </a:ext>
            </a:extLst>
          </p:cNvPr>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238189788"/>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7C8ED00-88BD-AB47-B98D-63B3A0D9DE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PE"/>
          </a:p>
        </p:txBody>
      </p:sp>
      <p:sp>
        <p:nvSpPr>
          <p:cNvPr id="3" name="Marcador de texto 2">
            <a:extLst>
              <a:ext uri="{FF2B5EF4-FFF2-40B4-BE49-F238E27FC236}">
                <a16:creationId xmlns:a16="http://schemas.microsoft.com/office/drawing/2014/main" id="{5CA812AE-5518-3042-84A2-90FBA9B41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4" name="Marcador de fecha 3">
            <a:extLst>
              <a:ext uri="{FF2B5EF4-FFF2-40B4-BE49-F238E27FC236}">
                <a16:creationId xmlns:a16="http://schemas.microsoft.com/office/drawing/2014/main" id="{9A7ECF45-101F-CD49-A3F5-41D7E30FEA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637C34D0-9911-41E0-9F99-2B3E65B99AB9}" type="datetime1">
              <a:rPr lang="en-GB" smtClean="0"/>
              <a:t>27/02/2022</a:t>
            </a:fld>
            <a:endParaRPr lang="en-US" dirty="0"/>
          </a:p>
        </p:txBody>
      </p:sp>
      <p:sp>
        <p:nvSpPr>
          <p:cNvPr id="5" name="Marcador de pie de página 4">
            <a:extLst>
              <a:ext uri="{FF2B5EF4-FFF2-40B4-BE49-F238E27FC236}">
                <a16:creationId xmlns:a16="http://schemas.microsoft.com/office/drawing/2014/main" id="{1310375B-2A0A-7D4C-91BF-5C59FEFDB4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dirty="0"/>
          </a:p>
        </p:txBody>
      </p:sp>
      <p:sp>
        <p:nvSpPr>
          <p:cNvPr id="6" name="Marcador de número de diapositiva 5">
            <a:extLst>
              <a:ext uri="{FF2B5EF4-FFF2-40B4-BE49-F238E27FC236}">
                <a16:creationId xmlns:a16="http://schemas.microsoft.com/office/drawing/2014/main" id="{D971F2F7-7DF5-454A-BE3F-7A842211C7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58420936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A875E2-8041-4CDD-99A6-B74A44D32A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1072A39-90F8-4626-BD39-DA771DFACB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2B5C4A-FBC3-41F4-B34B-7E4F2C1713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637C34D0-9911-41E0-9F99-2B3E65B99AB9}" type="datetime1">
              <a:rPr lang="en-GB" smtClean="0"/>
              <a:t>27/02/2022</a:t>
            </a:fld>
            <a:endParaRPr lang="en-US"/>
          </a:p>
        </p:txBody>
      </p:sp>
      <p:sp>
        <p:nvSpPr>
          <p:cNvPr id="5" name="Footer Placeholder 4">
            <a:extLst>
              <a:ext uri="{FF2B5EF4-FFF2-40B4-BE49-F238E27FC236}">
                <a16:creationId xmlns:a16="http://schemas.microsoft.com/office/drawing/2014/main" id="{0480E8FE-304E-44F5-A348-84DCBCC966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C710FE84-061F-4B95-8D54-C34A4BCC4D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303569660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637C34D0-9911-41E0-9F99-2B3E65B99AB9}" type="datetime1">
              <a:rPr lang="en-GB" smtClean="0"/>
              <a:t>27/02/2022</a:t>
            </a:fld>
            <a:endParaRPr lang="en-US"/>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1134442616"/>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ft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theguardian.com/business/live/2022/feb/24/oil-prices-rise-100-global-stock-markets-plunge-russia-invades-ukraine-business-live"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8">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grpSp>
        <p:nvGrpSpPr>
          <p:cNvPr id="30" name="Group 10">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2" name="Rectangle 11">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3" name="Oval 12">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4" name="Oval 13">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grpSp>
          <p:nvGrpSpPr>
            <p:cNvPr id="15" name="Group 14">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1" name="Rectangle 20">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grpSp>
        <p:grpSp>
          <p:nvGrpSpPr>
            <p:cNvPr id="16" name="Group 15">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9" name="Rectangle 18">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grpSp>
        <p:sp>
          <p:nvSpPr>
            <p:cNvPr id="17" name="Rectangle 16">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grpSp>
      <p:sp>
        <p:nvSpPr>
          <p:cNvPr id="31" name="Rectangle 22">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 name="Title 1"/>
          <p:cNvSpPr>
            <a:spLocks noGrp="1"/>
          </p:cNvSpPr>
          <p:nvPr>
            <p:ph type="ctrTitle"/>
          </p:nvPr>
        </p:nvSpPr>
        <p:spPr>
          <a:xfrm>
            <a:off x="540000" y="540000"/>
            <a:ext cx="4844690" cy="4259814"/>
          </a:xfrm>
        </p:spPr>
        <p:txBody>
          <a:bodyPr>
            <a:noAutofit/>
          </a:bodyPr>
          <a:lstStyle/>
          <a:p>
            <a:r>
              <a:rPr lang="en-US" sz="7200" dirty="0">
                <a:latin typeface="Arial Nova" panose="020B0504020202020204" pitchFamily="34" charset="0"/>
              </a:rPr>
              <a:t>UCLQ Quantum Energy Hackathon</a:t>
            </a:r>
          </a:p>
        </p:txBody>
      </p:sp>
      <p:sp>
        <p:nvSpPr>
          <p:cNvPr id="3" name="Subtitle 2"/>
          <p:cNvSpPr>
            <a:spLocks noGrp="1"/>
          </p:cNvSpPr>
          <p:nvPr>
            <p:ph type="subTitle" idx="1"/>
          </p:nvPr>
        </p:nvSpPr>
        <p:spPr>
          <a:xfrm>
            <a:off x="540000" y="4988476"/>
            <a:ext cx="4500561" cy="1639797"/>
          </a:xfrm>
        </p:spPr>
        <p:txBody>
          <a:bodyPr vert="horz" lIns="91440" tIns="45720" rIns="91440" bIns="45720" rtlCol="0" anchor="t">
            <a:normAutofit fontScale="77500" lnSpcReduction="20000"/>
          </a:bodyPr>
          <a:lstStyle/>
          <a:p>
            <a:r>
              <a:rPr lang="en-US" dirty="0">
                <a:ea typeface="+mn-lt"/>
                <a:cs typeface="+mn-lt"/>
              </a:rPr>
              <a:t>Team </a:t>
            </a:r>
            <a:r>
              <a:rPr lang="en-US" dirty="0" err="1">
                <a:ea typeface="+mn-lt"/>
                <a:cs typeface="+mn-lt"/>
              </a:rPr>
              <a:t>Quantumlatino</a:t>
            </a:r>
            <a:r>
              <a:rPr lang="el-GR" cap="none" dirty="0">
                <a:ea typeface="+mn-lt"/>
                <a:cs typeface="+mn-lt"/>
              </a:rPr>
              <a:t>π</a:t>
            </a:r>
            <a:endParaRPr lang="en-US" dirty="0">
              <a:ea typeface="+mn-lt"/>
              <a:cs typeface="+mn-lt"/>
            </a:endParaRPr>
          </a:p>
          <a:p>
            <a:r>
              <a:rPr lang="en-US" cap="none" dirty="0">
                <a:ea typeface="+mn-lt"/>
                <a:cs typeface="+mn-lt"/>
              </a:rPr>
              <a:t>Giancarlo </a:t>
            </a:r>
            <a:r>
              <a:rPr lang="en-US" cap="none" dirty="0" err="1">
                <a:ea typeface="+mn-lt"/>
                <a:cs typeface="+mn-lt"/>
              </a:rPr>
              <a:t>Salirrosas</a:t>
            </a:r>
            <a:r>
              <a:rPr lang="en-US" cap="none" dirty="0">
                <a:ea typeface="+mn-lt"/>
                <a:cs typeface="+mn-lt"/>
              </a:rPr>
              <a:t> M.</a:t>
            </a:r>
            <a:endParaRPr lang="en-US" cap="none" dirty="0"/>
          </a:p>
          <a:p>
            <a:r>
              <a:rPr lang="en-US" cap="none" dirty="0">
                <a:ea typeface="+mn-lt"/>
                <a:cs typeface="+mn-lt"/>
              </a:rPr>
              <a:t>Henry Atkins </a:t>
            </a:r>
            <a:endParaRPr lang="en-US" cap="none" dirty="0"/>
          </a:p>
          <a:p>
            <a:r>
              <a:rPr lang="en-US" cap="none" dirty="0">
                <a:ea typeface="+mn-lt"/>
                <a:cs typeface="+mn-lt"/>
              </a:rPr>
              <a:t>Mauro </a:t>
            </a:r>
            <a:r>
              <a:rPr lang="en-US" cap="none" dirty="0" err="1">
                <a:ea typeface="+mn-lt"/>
                <a:cs typeface="+mn-lt"/>
              </a:rPr>
              <a:t>Mendizabal</a:t>
            </a:r>
            <a:r>
              <a:rPr lang="en-US" cap="none" dirty="0">
                <a:ea typeface="+mn-lt"/>
                <a:cs typeface="+mn-lt"/>
              </a:rPr>
              <a:t> Pico</a:t>
            </a:r>
            <a:endParaRPr lang="en-US" cap="none" dirty="0"/>
          </a:p>
          <a:p>
            <a:r>
              <a:rPr lang="en-US" cap="none" dirty="0">
                <a:ea typeface="+mn-lt"/>
                <a:cs typeface="+mn-lt"/>
              </a:rPr>
              <a:t>Thomas R. Clarke</a:t>
            </a:r>
            <a:endParaRPr lang="en-US" cap="none" dirty="0"/>
          </a:p>
          <a:p>
            <a:endParaRPr lang="en-US" dirty="0"/>
          </a:p>
        </p:txBody>
      </p:sp>
      <p:pic>
        <p:nvPicPr>
          <p:cNvPr id="32" name="Picture 3" descr="Abstract blue and black geometric background">
            <a:extLst>
              <a:ext uri="{FF2B5EF4-FFF2-40B4-BE49-F238E27FC236}">
                <a16:creationId xmlns:a16="http://schemas.microsoft.com/office/drawing/2014/main" id="{53375951-A88E-4DD3-8205-734ECADD2201}"/>
              </a:ext>
            </a:extLst>
          </p:cNvPr>
          <p:cNvPicPr>
            <a:picLocks noChangeAspect="1"/>
          </p:cNvPicPr>
          <p:nvPr/>
        </p:nvPicPr>
        <p:blipFill rotWithShape="1">
          <a:blip r:embed="rId2"/>
          <a:srcRect l="26072" r="26940" b="-4"/>
          <a:stretch/>
        </p:blipFill>
        <p:spPr>
          <a:xfrm>
            <a:off x="5747424" y="10"/>
            <a:ext cx="6444576" cy="6857990"/>
          </a:xfrm>
          <a:prstGeom prst="rect">
            <a:avLst/>
          </a:prstGeom>
        </p:spPr>
      </p:pic>
    </p:spTree>
    <p:extLst>
      <p:ext uri="{BB962C8B-B14F-4D97-AF65-F5344CB8AC3E}">
        <p14:creationId xmlns:p14="http://schemas.microsoft.com/office/powerpoint/2010/main" val="3562435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B6C09-B9A4-4153-97BC-0D1F29CF5990}"/>
              </a:ext>
            </a:extLst>
          </p:cNvPr>
          <p:cNvSpPr>
            <a:spLocks noGrp="1"/>
          </p:cNvSpPr>
          <p:nvPr>
            <p:ph type="title"/>
          </p:nvPr>
        </p:nvSpPr>
        <p:spPr/>
        <p:txBody>
          <a:bodyPr/>
          <a:lstStyle/>
          <a:p>
            <a:r>
              <a:rPr lang="en-GB" dirty="0"/>
              <a:t>Stress Analysis</a:t>
            </a:r>
            <a:endParaRPr lang="es-CO" dirty="0"/>
          </a:p>
        </p:txBody>
      </p:sp>
      <p:sp>
        <p:nvSpPr>
          <p:cNvPr id="3" name="Content Placeholder 2">
            <a:extLst>
              <a:ext uri="{FF2B5EF4-FFF2-40B4-BE49-F238E27FC236}">
                <a16:creationId xmlns:a16="http://schemas.microsoft.com/office/drawing/2014/main" id="{F3D7752A-BC99-43D1-8F93-233F745C46AB}"/>
              </a:ext>
            </a:extLst>
          </p:cNvPr>
          <p:cNvSpPr>
            <a:spLocks noGrp="1"/>
          </p:cNvSpPr>
          <p:nvPr>
            <p:ph idx="1"/>
          </p:nvPr>
        </p:nvSpPr>
        <p:spPr>
          <a:xfrm>
            <a:off x="294345" y="1539080"/>
            <a:ext cx="6396015" cy="3779837"/>
          </a:xfrm>
        </p:spPr>
        <p:txBody>
          <a:bodyPr>
            <a:normAutofit/>
          </a:bodyPr>
          <a:lstStyle/>
          <a:p>
            <a:r>
              <a:rPr lang="en-GB" sz="2000" dirty="0"/>
              <a:t>So far we have not taken into account </a:t>
            </a:r>
            <a:r>
              <a:rPr lang="en-GB" sz="2000" b="1" dirty="0"/>
              <a:t>volatility</a:t>
            </a:r>
            <a:r>
              <a:rPr lang="en-GB" sz="2000" dirty="0"/>
              <a:t> in prices</a:t>
            </a:r>
          </a:p>
          <a:p>
            <a:endParaRPr lang="en-GB" sz="2000" dirty="0"/>
          </a:p>
          <a:p>
            <a:r>
              <a:rPr lang="en-GB" sz="2000" dirty="0"/>
              <a:t>In recent years the UK has seen </a:t>
            </a:r>
            <a:r>
              <a:rPr lang="en-GB" sz="2000" b="1" dirty="0"/>
              <a:t>significant inflation </a:t>
            </a:r>
            <a:r>
              <a:rPr lang="en-GB" sz="2000" dirty="0"/>
              <a:t>in energy prices</a:t>
            </a:r>
          </a:p>
          <a:p>
            <a:endParaRPr lang="en-GB" sz="2000" dirty="0"/>
          </a:p>
          <a:p>
            <a:r>
              <a:rPr lang="en-GB" sz="2000" dirty="0"/>
              <a:t>The current war in Ukraine has sent gas prices 45% higher [1]</a:t>
            </a:r>
          </a:p>
          <a:p>
            <a:endParaRPr lang="en-GB" sz="2000" dirty="0"/>
          </a:p>
          <a:p>
            <a:r>
              <a:rPr lang="en-GB" sz="2000" dirty="0"/>
              <a:t>To predict how our model responds to sudden price pressures we’ve performed a </a:t>
            </a:r>
            <a:r>
              <a:rPr lang="en-GB" sz="2000" b="1" dirty="0"/>
              <a:t>stress analysis</a:t>
            </a:r>
          </a:p>
          <a:p>
            <a:endParaRPr lang="en-GB" sz="2000" b="1" dirty="0"/>
          </a:p>
          <a:p>
            <a:endParaRPr lang="en-GB" b="1" dirty="0"/>
          </a:p>
          <a:p>
            <a:endParaRPr lang="es-CO" dirty="0"/>
          </a:p>
        </p:txBody>
      </p:sp>
      <p:sp>
        <p:nvSpPr>
          <p:cNvPr id="5" name="Date Placeholder 4">
            <a:extLst>
              <a:ext uri="{FF2B5EF4-FFF2-40B4-BE49-F238E27FC236}">
                <a16:creationId xmlns:a16="http://schemas.microsoft.com/office/drawing/2014/main" id="{6FF70EA8-9739-4FCB-87C6-6CC651E2018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6B59F95-C589-46FE-87A2-CCE559486D1B}"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7E584C5-0DFA-40B2-A7BD-181BFC64FD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77608-3819-479B-BB98-C216BA724EF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C619444-6BD3-4AB1-9BA6-F1036DBD122E}"/>
              </a:ext>
            </a:extLst>
          </p:cNvPr>
          <p:cNvSpPr txBox="1"/>
          <p:nvPr/>
        </p:nvSpPr>
        <p:spPr>
          <a:xfrm>
            <a:off x="5775960" y="5798145"/>
            <a:ext cx="6096000" cy="923330"/>
          </a:xfrm>
          <a:prstGeom prst="rect">
            <a:avLst/>
          </a:prstGeom>
          <a:noFill/>
        </p:spPr>
        <p:txBody>
          <a:bodyPr wrap="square">
            <a:spAutoFit/>
          </a:bodyPr>
          <a:lstStyle/>
          <a:p>
            <a:pPr marL="342900" indent="-342900">
              <a:buFont typeface="+mj-lt"/>
              <a:buAutoNum type="arabicPeriod"/>
            </a:pPr>
            <a:r>
              <a:rPr lang="en-GB" dirty="0"/>
              <a:t> </a:t>
            </a:r>
            <a:r>
              <a:rPr lang="en-GB" dirty="0">
                <a:hlinkClick r:id="rId2"/>
              </a:rPr>
              <a:t>The Guardian</a:t>
            </a:r>
            <a:r>
              <a:rPr lang="en-GB" dirty="0"/>
              <a:t>, 2022 </a:t>
            </a:r>
            <a:r>
              <a:rPr lang="en-GB" i="1" dirty="0"/>
              <a:t>Oil jumps to $105, gas prices surge and global stocks tumble after Ukraine invasion – as it happened</a:t>
            </a:r>
            <a:endParaRPr lang="es-CO" i="1" dirty="0"/>
          </a:p>
        </p:txBody>
      </p:sp>
      <p:pic>
        <p:nvPicPr>
          <p:cNvPr id="11" name="Picture 10" descr="Text&#10;&#10;Description automatically generated">
            <a:extLst>
              <a:ext uri="{FF2B5EF4-FFF2-40B4-BE49-F238E27FC236}">
                <a16:creationId xmlns:a16="http://schemas.microsoft.com/office/drawing/2014/main" id="{ED1F569F-4DF4-4C9C-8CA3-966D18ED4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875" y="136525"/>
            <a:ext cx="4226095" cy="2280417"/>
          </a:xfrm>
          <a:prstGeom prst="rect">
            <a:avLst/>
          </a:prstGeom>
        </p:spPr>
      </p:pic>
      <p:pic>
        <p:nvPicPr>
          <p:cNvPr id="9" name="Picture 8" descr="Chart, histogram&#10;&#10;Description automatically generated">
            <a:extLst>
              <a:ext uri="{FF2B5EF4-FFF2-40B4-BE49-F238E27FC236}">
                <a16:creationId xmlns:a16="http://schemas.microsoft.com/office/drawing/2014/main" id="{DC936896-FABC-42E2-8FCA-404BE02F84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8515" y="2136788"/>
            <a:ext cx="4335780" cy="3657392"/>
          </a:xfrm>
          <a:prstGeom prst="rect">
            <a:avLst/>
          </a:prstGeom>
        </p:spPr>
      </p:pic>
    </p:spTree>
    <p:extLst>
      <p:ext uri="{BB962C8B-B14F-4D97-AF65-F5344CB8AC3E}">
        <p14:creationId xmlns:p14="http://schemas.microsoft.com/office/powerpoint/2010/main" val="2611098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D798-7CA6-49B7-9EBD-815F7E9A717A}"/>
              </a:ext>
            </a:extLst>
          </p:cNvPr>
          <p:cNvSpPr>
            <a:spLocks noGrp="1"/>
          </p:cNvSpPr>
          <p:nvPr>
            <p:ph type="title"/>
          </p:nvPr>
        </p:nvSpPr>
        <p:spPr/>
        <p:txBody>
          <a:bodyPr/>
          <a:lstStyle/>
          <a:p>
            <a:r>
              <a:rPr lang="en-GB"/>
              <a:t>Conclusions</a:t>
            </a:r>
            <a:endParaRPr lang="es-CO"/>
          </a:p>
        </p:txBody>
      </p:sp>
      <p:sp>
        <p:nvSpPr>
          <p:cNvPr id="3" name="Content Placeholder 2">
            <a:extLst>
              <a:ext uri="{FF2B5EF4-FFF2-40B4-BE49-F238E27FC236}">
                <a16:creationId xmlns:a16="http://schemas.microsoft.com/office/drawing/2014/main" id="{B46BB654-85B7-4655-B2D2-E5C6911FFFE4}"/>
              </a:ext>
            </a:extLst>
          </p:cNvPr>
          <p:cNvSpPr>
            <a:spLocks noGrp="1"/>
          </p:cNvSpPr>
          <p:nvPr>
            <p:ph idx="1"/>
          </p:nvPr>
        </p:nvSpPr>
        <p:spPr/>
        <p:txBody>
          <a:bodyPr/>
          <a:lstStyle/>
          <a:p>
            <a:r>
              <a:rPr lang="en-GB" dirty="0"/>
              <a:t>QAOA doesn’t guarantee the results obtained (even on a simulator) are a good solution to the problem</a:t>
            </a:r>
          </a:p>
          <a:p>
            <a:r>
              <a:rPr lang="en-GB" dirty="0"/>
              <a:t>For this small scale problem, a manual solution could be more practical</a:t>
            </a:r>
          </a:p>
          <a:p>
            <a:r>
              <a:rPr lang="en-GB" dirty="0"/>
              <a:t>This project doesn’t show how quantum advantage could be obtained using this problem formulation on a classical simulator</a:t>
            </a:r>
          </a:p>
          <a:p>
            <a:endParaRPr lang="en-GB" dirty="0"/>
          </a:p>
          <a:p>
            <a:endParaRPr lang="en-GB" dirty="0"/>
          </a:p>
        </p:txBody>
      </p:sp>
      <p:sp>
        <p:nvSpPr>
          <p:cNvPr id="4" name="Date Placeholder 3">
            <a:extLst>
              <a:ext uri="{FF2B5EF4-FFF2-40B4-BE49-F238E27FC236}">
                <a16:creationId xmlns:a16="http://schemas.microsoft.com/office/drawing/2014/main" id="{7E500722-1D30-45A8-B3ED-B33E55B708ED}"/>
              </a:ext>
            </a:extLst>
          </p:cNvPr>
          <p:cNvSpPr>
            <a:spLocks noGrp="1"/>
          </p:cNvSpPr>
          <p:nvPr>
            <p:ph type="dt" sz="half" idx="10"/>
          </p:nvPr>
        </p:nvSpPr>
        <p:spPr/>
        <p:txBody>
          <a:bodyPr/>
          <a:lstStyle/>
          <a:p>
            <a:fld id="{3CE0C87B-26EF-4D91-BF17-FBEEA19EAA43}" type="datetime1">
              <a:rPr lang="en-GB" smtClean="0"/>
              <a:t>27/02/2022</a:t>
            </a:fld>
            <a:endParaRPr lang="en-US"/>
          </a:p>
        </p:txBody>
      </p:sp>
      <p:sp>
        <p:nvSpPr>
          <p:cNvPr id="5" name="Slide Number Placeholder 4">
            <a:extLst>
              <a:ext uri="{FF2B5EF4-FFF2-40B4-BE49-F238E27FC236}">
                <a16:creationId xmlns:a16="http://schemas.microsoft.com/office/drawing/2014/main" id="{876DE4E4-C03E-4ABA-AD96-68CAC5A0D5A8}"/>
              </a:ext>
            </a:extLst>
          </p:cNvPr>
          <p:cNvSpPr>
            <a:spLocks noGrp="1"/>
          </p:cNvSpPr>
          <p:nvPr>
            <p:ph type="sldNum" sz="quarter" idx="12"/>
          </p:nvPr>
        </p:nvSpPr>
        <p:spPr/>
        <p:txBody>
          <a:bodyPr/>
          <a:lstStyle/>
          <a:p>
            <a:fld id="{4CD77608-3819-479B-BB98-C216BA724EFE}" type="slidenum">
              <a:rPr lang="en-US" smtClean="0"/>
              <a:t>11</a:t>
            </a:fld>
            <a:endParaRPr lang="en-US"/>
          </a:p>
        </p:txBody>
      </p:sp>
    </p:spTree>
    <p:extLst>
      <p:ext uri="{BB962C8B-B14F-4D97-AF65-F5344CB8AC3E}">
        <p14:creationId xmlns:p14="http://schemas.microsoft.com/office/powerpoint/2010/main" val="731548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4274-A15D-4C4D-BA73-D109776BDA07}"/>
              </a:ext>
            </a:extLst>
          </p:cNvPr>
          <p:cNvSpPr>
            <a:spLocks noGrp="1"/>
          </p:cNvSpPr>
          <p:nvPr>
            <p:ph type="title"/>
          </p:nvPr>
        </p:nvSpPr>
        <p:spPr/>
        <p:txBody>
          <a:bodyPr/>
          <a:lstStyle/>
          <a:p>
            <a:r>
              <a:rPr lang="en-GB" dirty="0"/>
              <a:t>Extensions of this work</a:t>
            </a:r>
            <a:endParaRPr lang="es-CO" dirty="0"/>
          </a:p>
        </p:txBody>
      </p:sp>
      <p:sp>
        <p:nvSpPr>
          <p:cNvPr id="3" name="Content Placeholder 2">
            <a:extLst>
              <a:ext uri="{FF2B5EF4-FFF2-40B4-BE49-F238E27FC236}">
                <a16:creationId xmlns:a16="http://schemas.microsoft.com/office/drawing/2014/main" id="{EFFAEA12-CA7B-4E73-A3AC-8D3392590D60}"/>
              </a:ext>
            </a:extLst>
          </p:cNvPr>
          <p:cNvSpPr>
            <a:spLocks noGrp="1"/>
          </p:cNvSpPr>
          <p:nvPr>
            <p:ph idx="1"/>
          </p:nvPr>
        </p:nvSpPr>
        <p:spPr>
          <a:xfrm>
            <a:off x="539999" y="1982787"/>
            <a:ext cx="11101136" cy="4331613"/>
          </a:xfrm>
        </p:spPr>
        <p:txBody>
          <a:bodyPr>
            <a:normAutofit/>
          </a:bodyPr>
          <a:lstStyle/>
          <a:p>
            <a:r>
              <a:rPr lang="en-GB" sz="2400" dirty="0"/>
              <a:t>The model could be improved:</a:t>
            </a:r>
          </a:p>
          <a:p>
            <a:pPr lvl="1"/>
            <a:r>
              <a:rPr lang="en-GB" sz="2400" dirty="0"/>
              <a:t>Learning Rate for the cost of each energy source as a function of how much there is</a:t>
            </a:r>
          </a:p>
          <a:p>
            <a:pPr lvl="1"/>
            <a:r>
              <a:rPr lang="en-GB" sz="2400" dirty="0"/>
              <a:t>Additional energy resources (geothermal, nuclear)</a:t>
            </a:r>
          </a:p>
          <a:p>
            <a:pPr lvl="1"/>
            <a:r>
              <a:rPr lang="en-GB" sz="2400" dirty="0"/>
              <a:t>Regional differences in building power stations </a:t>
            </a:r>
          </a:p>
          <a:p>
            <a:endParaRPr lang="en-GB" sz="2400" dirty="0"/>
          </a:p>
          <a:p>
            <a:r>
              <a:rPr lang="en-GB" sz="2400" dirty="0"/>
              <a:t>Alternative models to explore, QUBO/VQE [3]</a:t>
            </a:r>
          </a:p>
          <a:p>
            <a:r>
              <a:rPr lang="en-GB" sz="2400" dirty="0"/>
              <a:t>Use of Quantum Monte Carlo methods [4]</a:t>
            </a:r>
          </a:p>
          <a:p>
            <a:r>
              <a:rPr lang="en-GB" sz="2400" dirty="0"/>
              <a:t>Adding time dependence for seasonal variations in renewables/energy prices  </a:t>
            </a:r>
          </a:p>
          <a:p>
            <a:endParaRPr lang="en-GB" dirty="0"/>
          </a:p>
          <a:p>
            <a:pPr lvl="1"/>
            <a:endParaRPr lang="en-GB" dirty="0"/>
          </a:p>
          <a:p>
            <a:pPr lvl="1"/>
            <a:endParaRPr lang="en-GB" dirty="0"/>
          </a:p>
          <a:p>
            <a:pPr lvl="1"/>
            <a:endParaRPr lang="es-CO" dirty="0"/>
          </a:p>
        </p:txBody>
      </p:sp>
      <p:sp>
        <p:nvSpPr>
          <p:cNvPr id="4" name="Date Placeholder 3">
            <a:extLst>
              <a:ext uri="{FF2B5EF4-FFF2-40B4-BE49-F238E27FC236}">
                <a16:creationId xmlns:a16="http://schemas.microsoft.com/office/drawing/2014/main" id="{059F656A-B859-4820-8F3A-92129E393293}"/>
              </a:ext>
            </a:extLst>
          </p:cNvPr>
          <p:cNvSpPr>
            <a:spLocks noGrp="1"/>
          </p:cNvSpPr>
          <p:nvPr>
            <p:ph type="dt" sz="half" idx="10"/>
          </p:nvPr>
        </p:nvSpPr>
        <p:spPr/>
        <p:txBody>
          <a:bodyPr/>
          <a:lstStyle/>
          <a:p>
            <a:fld id="{C6965D35-DFF1-4DC2-A3BE-BF62685738E4}" type="datetime1">
              <a:rPr lang="en-GB" smtClean="0"/>
              <a:t>27/02/2022</a:t>
            </a:fld>
            <a:endParaRPr lang="en-US"/>
          </a:p>
        </p:txBody>
      </p:sp>
      <p:sp>
        <p:nvSpPr>
          <p:cNvPr id="5" name="Slide Number Placeholder 4">
            <a:extLst>
              <a:ext uri="{FF2B5EF4-FFF2-40B4-BE49-F238E27FC236}">
                <a16:creationId xmlns:a16="http://schemas.microsoft.com/office/drawing/2014/main" id="{008A130D-6137-42B9-9F46-EDF7D8ED8273}"/>
              </a:ext>
            </a:extLst>
          </p:cNvPr>
          <p:cNvSpPr>
            <a:spLocks noGrp="1"/>
          </p:cNvSpPr>
          <p:nvPr>
            <p:ph type="sldNum" sz="quarter" idx="12"/>
          </p:nvPr>
        </p:nvSpPr>
        <p:spPr/>
        <p:txBody>
          <a:bodyPr/>
          <a:lstStyle/>
          <a:p>
            <a:fld id="{4CD77608-3819-479B-BB98-C216BA724EFE}" type="slidenum">
              <a:rPr lang="en-US" smtClean="0"/>
              <a:t>12</a:t>
            </a:fld>
            <a:endParaRPr lang="en-US"/>
          </a:p>
        </p:txBody>
      </p:sp>
      <p:sp>
        <p:nvSpPr>
          <p:cNvPr id="7" name="TextBox 6">
            <a:extLst>
              <a:ext uri="{FF2B5EF4-FFF2-40B4-BE49-F238E27FC236}">
                <a16:creationId xmlns:a16="http://schemas.microsoft.com/office/drawing/2014/main" id="{51F4DAC7-B43A-4C5E-B29F-B23FF37C30DA}"/>
              </a:ext>
            </a:extLst>
          </p:cNvPr>
          <p:cNvSpPr txBox="1"/>
          <p:nvPr/>
        </p:nvSpPr>
        <p:spPr>
          <a:xfrm>
            <a:off x="5113020" y="5898901"/>
            <a:ext cx="6096000" cy="830997"/>
          </a:xfrm>
          <a:prstGeom prst="rect">
            <a:avLst/>
          </a:prstGeom>
          <a:noFill/>
        </p:spPr>
        <p:txBody>
          <a:bodyPr wrap="square">
            <a:spAutoFit/>
          </a:bodyPr>
          <a:lstStyle/>
          <a:p>
            <a:pPr marL="342900" indent="-342900">
              <a:buFont typeface="+mj-lt"/>
              <a:buAutoNum type="arabicPeriod"/>
            </a:pPr>
            <a:r>
              <a:rPr lang="es-CO" sz="1600" dirty="0"/>
              <a:t>Lucas A 2013 </a:t>
            </a:r>
            <a:r>
              <a:rPr lang="en-GB" sz="1600" i="1" dirty="0"/>
              <a:t>Ising formulations of many NP problems</a:t>
            </a:r>
          </a:p>
          <a:p>
            <a:pPr marL="342900" indent="-342900">
              <a:buFont typeface="+mj-lt"/>
              <a:buAutoNum type="arabicPeriod"/>
            </a:pPr>
            <a:r>
              <a:rPr lang="es-CO" sz="1600" dirty="0"/>
              <a:t>S. Herbert 2021, </a:t>
            </a:r>
            <a:r>
              <a:rPr lang="es-CO" sz="1600" i="1" dirty="0"/>
              <a:t>Quantum Monte-Carlo </a:t>
            </a:r>
            <a:r>
              <a:rPr lang="es-CO" sz="1600" i="1" dirty="0" err="1"/>
              <a:t>Integration</a:t>
            </a:r>
            <a:r>
              <a:rPr lang="es-CO" sz="1600" i="1" dirty="0"/>
              <a:t>: </a:t>
            </a:r>
            <a:r>
              <a:rPr lang="es-CO" sz="1600" i="1" dirty="0" err="1"/>
              <a:t>The</a:t>
            </a:r>
            <a:r>
              <a:rPr lang="es-CO" sz="1600" i="1" dirty="0"/>
              <a:t> Full </a:t>
            </a:r>
            <a:r>
              <a:rPr lang="es-CO" sz="1600" i="1" dirty="0" err="1"/>
              <a:t>Advantage</a:t>
            </a:r>
            <a:r>
              <a:rPr lang="es-CO" sz="1600" i="1" dirty="0"/>
              <a:t> in </a:t>
            </a:r>
            <a:r>
              <a:rPr lang="es-CO" sz="1600" i="1" dirty="0" err="1"/>
              <a:t>Minimal</a:t>
            </a:r>
            <a:r>
              <a:rPr lang="es-CO" sz="1600" i="1" dirty="0"/>
              <a:t> </a:t>
            </a:r>
            <a:r>
              <a:rPr lang="es-CO" sz="1600" i="1" dirty="0" err="1"/>
              <a:t>Circuit</a:t>
            </a:r>
            <a:r>
              <a:rPr lang="es-CO" sz="1600" i="1" dirty="0"/>
              <a:t> Depth</a:t>
            </a:r>
          </a:p>
        </p:txBody>
      </p:sp>
    </p:spTree>
    <p:extLst>
      <p:ext uri="{BB962C8B-B14F-4D97-AF65-F5344CB8AC3E}">
        <p14:creationId xmlns:p14="http://schemas.microsoft.com/office/powerpoint/2010/main" val="1620768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7DE1-3CEA-467A-83D0-A854CBE00979}"/>
              </a:ext>
            </a:extLst>
          </p:cNvPr>
          <p:cNvSpPr>
            <a:spLocks noGrp="1"/>
          </p:cNvSpPr>
          <p:nvPr>
            <p:ph type="title"/>
          </p:nvPr>
        </p:nvSpPr>
        <p:spPr>
          <a:xfrm>
            <a:off x="6828975" y="925259"/>
            <a:ext cx="4594382" cy="1030031"/>
          </a:xfrm>
        </p:spPr>
        <p:txBody>
          <a:bodyPr anchor="b">
            <a:normAutofit/>
          </a:bodyPr>
          <a:lstStyle/>
          <a:p>
            <a:r>
              <a:rPr lang="en-GB"/>
              <a:t>Introduction</a:t>
            </a:r>
            <a:endParaRPr lang="es-CO"/>
          </a:p>
        </p:txBody>
      </p:sp>
      <p:sp>
        <p:nvSpPr>
          <p:cNvPr id="3" name="Content Placeholder 2">
            <a:extLst>
              <a:ext uri="{FF2B5EF4-FFF2-40B4-BE49-F238E27FC236}">
                <a16:creationId xmlns:a16="http://schemas.microsoft.com/office/drawing/2014/main" id="{097CB7C3-AE97-4331-A214-2AE9DA8361FB}"/>
              </a:ext>
            </a:extLst>
          </p:cNvPr>
          <p:cNvSpPr>
            <a:spLocks noGrp="1"/>
          </p:cNvSpPr>
          <p:nvPr>
            <p:ph idx="1"/>
          </p:nvPr>
        </p:nvSpPr>
        <p:spPr>
          <a:xfrm>
            <a:off x="6707942" y="2113362"/>
            <a:ext cx="5271919" cy="4069337"/>
          </a:xfrm>
        </p:spPr>
        <p:txBody>
          <a:bodyPr anchor="t">
            <a:normAutofit fontScale="92500" lnSpcReduction="10000"/>
          </a:bodyPr>
          <a:lstStyle/>
          <a:p>
            <a:pPr>
              <a:lnSpc>
                <a:spcPct val="115000"/>
              </a:lnSpc>
              <a:buFont typeface="Courier New" panose="02070309020205020404" pitchFamily="49" charset="0"/>
              <a:buChar char="o"/>
            </a:pPr>
            <a:r>
              <a:rPr lang="en-GB" sz="1600" dirty="0"/>
              <a:t>Decarbonising the national grid in an economical way presents a complex optimisation problem [1]</a:t>
            </a:r>
          </a:p>
          <a:p>
            <a:pPr>
              <a:lnSpc>
                <a:spcPct val="115000"/>
              </a:lnSpc>
              <a:buFont typeface="Courier New" panose="02070309020205020404" pitchFamily="49" charset="0"/>
              <a:buChar char="o"/>
            </a:pPr>
            <a:endParaRPr lang="en-GB" sz="1600" dirty="0"/>
          </a:p>
          <a:p>
            <a:pPr>
              <a:lnSpc>
                <a:spcPct val="115000"/>
              </a:lnSpc>
              <a:buFont typeface="Courier New" panose="02070309020205020404" pitchFamily="49" charset="0"/>
              <a:buChar char="o"/>
            </a:pPr>
            <a:r>
              <a:rPr lang="en-GB" sz="1600" dirty="0"/>
              <a:t>Providing just enough power to meet demand whilst minimising cost and waste &amp; considering environmental factors is challenging [2]</a:t>
            </a:r>
          </a:p>
          <a:p>
            <a:pPr>
              <a:lnSpc>
                <a:spcPct val="115000"/>
              </a:lnSpc>
              <a:buFont typeface="Courier New" panose="02070309020205020404" pitchFamily="49" charset="0"/>
              <a:buChar char="o"/>
            </a:pPr>
            <a:endParaRPr lang="en-GB" sz="1600" dirty="0"/>
          </a:p>
          <a:p>
            <a:pPr>
              <a:lnSpc>
                <a:spcPct val="115000"/>
              </a:lnSpc>
              <a:buFont typeface="Courier New" panose="02070309020205020404" pitchFamily="49" charset="0"/>
              <a:buChar char="o"/>
            </a:pPr>
            <a:r>
              <a:rPr lang="en-GB" sz="1600" dirty="0"/>
              <a:t>We explore how Noisy Intermediate Stage Quantum (NISQ) algorithms can be used to solve a simplified toy model of this problem </a:t>
            </a:r>
          </a:p>
          <a:p>
            <a:pPr>
              <a:lnSpc>
                <a:spcPct val="115000"/>
              </a:lnSpc>
              <a:buFont typeface="Courier New" panose="02070309020205020404" pitchFamily="49" charset="0"/>
              <a:buChar char="o"/>
            </a:pPr>
            <a:endParaRPr lang="en-GB" sz="1600" dirty="0"/>
          </a:p>
          <a:p>
            <a:pPr>
              <a:lnSpc>
                <a:spcPct val="115000"/>
              </a:lnSpc>
              <a:buFont typeface="Courier New" panose="02070309020205020404" pitchFamily="49" charset="0"/>
              <a:buChar char="o"/>
            </a:pPr>
            <a:r>
              <a:rPr lang="en-GB" sz="1600" dirty="0"/>
              <a:t>We implement the Quantum Approximate Optimisation Algorithm (QAOA)</a:t>
            </a:r>
          </a:p>
        </p:txBody>
      </p:sp>
      <p:sp>
        <p:nvSpPr>
          <p:cNvPr id="4" name="Date Placeholder 3">
            <a:extLst>
              <a:ext uri="{FF2B5EF4-FFF2-40B4-BE49-F238E27FC236}">
                <a16:creationId xmlns:a16="http://schemas.microsoft.com/office/drawing/2014/main" id="{9696E24F-5FF5-42F9-9278-45C2E306FA89}"/>
              </a:ext>
            </a:extLst>
          </p:cNvPr>
          <p:cNvSpPr>
            <a:spLocks noGrp="1"/>
          </p:cNvSpPr>
          <p:nvPr>
            <p:ph type="dt" sz="half" idx="10"/>
          </p:nvPr>
        </p:nvSpPr>
        <p:spPr>
          <a:xfrm>
            <a:off x="6924675" y="180000"/>
            <a:ext cx="3774406" cy="365125"/>
          </a:xfrm>
        </p:spPr>
        <p:txBody>
          <a:bodyPr>
            <a:normAutofit/>
          </a:bodyPr>
          <a:lstStyle/>
          <a:p>
            <a:pPr>
              <a:spcAft>
                <a:spcPts val="600"/>
              </a:spcAft>
            </a:pPr>
            <a:fld id="{D2C8D522-3C08-4E00-B5D0-011F3309CE01}" type="datetime1">
              <a:rPr lang="en-GB" smtClean="0"/>
              <a:pPr>
                <a:spcAft>
                  <a:spcPts val="600"/>
                </a:spcAft>
              </a:pPr>
              <a:t>27/02/2022</a:t>
            </a:fld>
            <a:endParaRPr lang="en-US"/>
          </a:p>
        </p:txBody>
      </p:sp>
      <p:sp>
        <p:nvSpPr>
          <p:cNvPr id="5" name="Slide Number Placeholder 4">
            <a:extLst>
              <a:ext uri="{FF2B5EF4-FFF2-40B4-BE49-F238E27FC236}">
                <a16:creationId xmlns:a16="http://schemas.microsoft.com/office/drawing/2014/main" id="{B2B21BF9-90F4-428E-9049-8D43B5BA74D4}"/>
              </a:ext>
            </a:extLst>
          </p:cNvPr>
          <p:cNvSpPr>
            <a:spLocks noGrp="1"/>
          </p:cNvSpPr>
          <p:nvPr>
            <p:ph type="sldNum" sz="quarter" idx="12"/>
          </p:nvPr>
        </p:nvSpPr>
        <p:spPr>
          <a:xfrm>
            <a:off x="10883899" y="180000"/>
            <a:ext cx="757237" cy="365125"/>
          </a:xfrm>
        </p:spPr>
        <p:txBody>
          <a:bodyPr>
            <a:normAutofit/>
          </a:bodyPr>
          <a:lstStyle/>
          <a:p>
            <a:pPr>
              <a:spcAft>
                <a:spcPts val="600"/>
              </a:spcAft>
            </a:pPr>
            <a:fld id="{4CD77608-3819-479B-BB98-C216BA724EFE}" type="slidenum">
              <a:rPr lang="en-US" smtClean="0"/>
              <a:pPr>
                <a:spcAft>
                  <a:spcPts val="600"/>
                </a:spcAft>
              </a:pPr>
              <a:t>2</a:t>
            </a:fld>
            <a:endParaRPr lang="en-US"/>
          </a:p>
        </p:txBody>
      </p:sp>
      <p:pic>
        <p:nvPicPr>
          <p:cNvPr id="7" name="Content Placeholder 4" descr="Wind turbines in a field">
            <a:extLst>
              <a:ext uri="{FF2B5EF4-FFF2-40B4-BE49-F238E27FC236}">
                <a16:creationId xmlns:a16="http://schemas.microsoft.com/office/drawing/2014/main" id="{EC475856-BDC7-4B5B-A37F-C86C7C357612}"/>
              </a:ext>
            </a:extLst>
          </p:cNvPr>
          <p:cNvPicPr>
            <a:picLocks noChangeAspect="1"/>
          </p:cNvPicPr>
          <p:nvPr/>
        </p:nvPicPr>
        <p:blipFill rotWithShape="1">
          <a:blip r:embed="rId2">
            <a:extLst>
              <a:ext uri="{28A0092B-C50C-407E-A947-70E740481C1C}">
                <a14:useLocalDpi xmlns:a14="http://schemas.microsoft.com/office/drawing/2010/main" val="0"/>
              </a:ext>
            </a:extLst>
          </a:blip>
          <a:srcRect t="20289" r="-2" b="-2"/>
          <a:stretch/>
        </p:blipFill>
        <p:spPr>
          <a:xfrm>
            <a:off x="20" y="10"/>
            <a:ext cx="6444556" cy="3428990"/>
          </a:xfrm>
          <a:prstGeom prst="rect">
            <a:avLst/>
          </a:prstGeom>
        </p:spPr>
      </p:pic>
      <p:pic>
        <p:nvPicPr>
          <p:cNvPr id="6" name="Picture 5" descr="Aerial view of solar panel farm">
            <a:extLst>
              <a:ext uri="{FF2B5EF4-FFF2-40B4-BE49-F238E27FC236}">
                <a16:creationId xmlns:a16="http://schemas.microsoft.com/office/drawing/2014/main" id="{680C8E5A-F433-4B5F-9C6A-6616EBD27648}"/>
              </a:ext>
            </a:extLst>
          </p:cNvPr>
          <p:cNvPicPr>
            <a:picLocks noChangeAspect="1"/>
          </p:cNvPicPr>
          <p:nvPr/>
        </p:nvPicPr>
        <p:blipFill rotWithShape="1">
          <a:blip r:embed="rId3">
            <a:extLst>
              <a:ext uri="{28A0092B-C50C-407E-A947-70E740481C1C}">
                <a14:useLocalDpi xmlns:a14="http://schemas.microsoft.com/office/drawing/2010/main" val="0"/>
              </a:ext>
            </a:extLst>
          </a:blip>
          <a:srcRect t="12587" b="16426"/>
          <a:stretch/>
        </p:blipFill>
        <p:spPr>
          <a:xfrm>
            <a:off x="20" y="3427200"/>
            <a:ext cx="6443980" cy="3430800"/>
          </a:xfrm>
          <a:prstGeom prst="rect">
            <a:avLst/>
          </a:prstGeom>
        </p:spPr>
      </p:pic>
      <p:sp>
        <p:nvSpPr>
          <p:cNvPr id="23" name="TextBox 22">
            <a:extLst>
              <a:ext uri="{FF2B5EF4-FFF2-40B4-BE49-F238E27FC236}">
                <a16:creationId xmlns:a16="http://schemas.microsoft.com/office/drawing/2014/main" id="{B87FAE5F-E503-4AA9-83BA-391F625CA11D}"/>
              </a:ext>
            </a:extLst>
          </p:cNvPr>
          <p:cNvSpPr txBox="1"/>
          <p:nvPr/>
        </p:nvSpPr>
        <p:spPr>
          <a:xfrm>
            <a:off x="6623561" y="6027003"/>
            <a:ext cx="5440680" cy="830997"/>
          </a:xfrm>
          <a:prstGeom prst="rect">
            <a:avLst/>
          </a:prstGeom>
          <a:noFill/>
        </p:spPr>
        <p:txBody>
          <a:bodyPr wrap="square">
            <a:spAutoFit/>
          </a:bodyPr>
          <a:lstStyle/>
          <a:p>
            <a:pPr marL="342900" indent="-342900">
              <a:buFont typeface="+mj-lt"/>
              <a:buAutoNum type="arabicPeriod"/>
            </a:pPr>
            <a:r>
              <a:rPr lang="es-CO" sz="1200" dirty="0" err="1"/>
              <a:t>Eskandarpour</a:t>
            </a:r>
            <a:r>
              <a:rPr lang="es-CO" sz="1200" dirty="0"/>
              <a:t> R, </a:t>
            </a:r>
            <a:r>
              <a:rPr lang="es-CO" sz="1200" dirty="0" err="1"/>
              <a:t>Gokhale</a:t>
            </a:r>
            <a:r>
              <a:rPr lang="es-CO" sz="1200" dirty="0"/>
              <a:t> P, </a:t>
            </a:r>
            <a:r>
              <a:rPr lang="es-CO" sz="1200" dirty="0" err="1"/>
              <a:t>Khodaei</a:t>
            </a:r>
            <a:r>
              <a:rPr lang="es-CO" sz="1200" dirty="0"/>
              <a:t> A, et al., 2020 </a:t>
            </a:r>
            <a:r>
              <a:rPr lang="en-GB" sz="1200" i="1" dirty="0"/>
              <a:t>Quantum Computing for Enhancing Grid Security</a:t>
            </a:r>
            <a:endParaRPr lang="es-CO" sz="1200" i="1" dirty="0"/>
          </a:p>
          <a:p>
            <a:pPr marL="342900" indent="-342900">
              <a:buFont typeface="+mj-lt"/>
              <a:buAutoNum type="arabicPeriod"/>
            </a:pPr>
            <a:r>
              <a:rPr lang="es-CO" sz="1200" dirty="0" err="1"/>
              <a:t>Ajagekar</a:t>
            </a:r>
            <a:r>
              <a:rPr lang="es-CO" sz="1200" dirty="0"/>
              <a:t> A, </a:t>
            </a:r>
            <a:r>
              <a:rPr lang="es-CO" sz="1200" dirty="0" err="1"/>
              <a:t>You</a:t>
            </a:r>
            <a:r>
              <a:rPr lang="es-CO" sz="1200" dirty="0"/>
              <a:t> F, 2019 </a:t>
            </a:r>
            <a:r>
              <a:rPr lang="en-GB" sz="1200" i="1" dirty="0"/>
              <a:t>Quantum computing for energy systems optimization: Challenges and opportunities</a:t>
            </a:r>
            <a:endParaRPr lang="es-CO" sz="1200" i="1" dirty="0"/>
          </a:p>
        </p:txBody>
      </p:sp>
    </p:spTree>
    <p:extLst>
      <p:ext uri="{BB962C8B-B14F-4D97-AF65-F5344CB8AC3E}">
        <p14:creationId xmlns:p14="http://schemas.microsoft.com/office/powerpoint/2010/main" val="2971156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D0E8-C450-4C7B-BEAE-BDF1EBE756F1}"/>
              </a:ext>
            </a:extLst>
          </p:cNvPr>
          <p:cNvSpPr>
            <a:spLocks noGrp="1"/>
          </p:cNvSpPr>
          <p:nvPr>
            <p:ph type="title"/>
          </p:nvPr>
        </p:nvSpPr>
        <p:spPr/>
        <p:txBody>
          <a:bodyPr/>
          <a:lstStyle/>
          <a:p>
            <a:r>
              <a:rPr lang="en-GB" dirty="0"/>
              <a:t>Problem Formulation </a:t>
            </a:r>
            <a:endParaRPr lang="es-CO" dirty="0"/>
          </a:p>
        </p:txBody>
      </p:sp>
      <p:sp>
        <p:nvSpPr>
          <p:cNvPr id="15" name="Content Placeholder 14">
            <a:extLst>
              <a:ext uri="{FF2B5EF4-FFF2-40B4-BE49-F238E27FC236}">
                <a16:creationId xmlns:a16="http://schemas.microsoft.com/office/drawing/2014/main" id="{DFF99870-468E-41DA-BFA0-29591009FB85}"/>
              </a:ext>
            </a:extLst>
          </p:cNvPr>
          <p:cNvSpPr>
            <a:spLocks noGrp="1"/>
          </p:cNvSpPr>
          <p:nvPr>
            <p:ph idx="1"/>
          </p:nvPr>
        </p:nvSpPr>
        <p:spPr>
          <a:xfrm>
            <a:off x="539999" y="1754187"/>
            <a:ext cx="9696201" cy="811213"/>
          </a:xfrm>
        </p:spPr>
        <p:txBody>
          <a:bodyPr>
            <a:normAutofit/>
          </a:bodyPr>
          <a:lstStyle/>
          <a:p>
            <a:r>
              <a:rPr lang="en-GB" sz="2000" dirty="0"/>
              <a:t>This optimisation problem can be formulated as minimising an objective function that </a:t>
            </a:r>
            <a:r>
              <a:rPr lang="en-GB" sz="2000" b="1" dirty="0"/>
              <a:t>maximises</a:t>
            </a:r>
            <a:r>
              <a:rPr lang="en-GB" sz="2000" dirty="0"/>
              <a:t> the energy </a:t>
            </a:r>
            <a:r>
              <a:rPr lang="en-GB" sz="2000" b="1" dirty="0"/>
              <a:t>output</a:t>
            </a:r>
            <a:r>
              <a:rPr lang="en-GB" sz="2000" dirty="0"/>
              <a:t> whilst </a:t>
            </a:r>
            <a:r>
              <a:rPr lang="en-GB" sz="2000" b="1" dirty="0"/>
              <a:t>minimising</a:t>
            </a:r>
            <a:r>
              <a:rPr lang="en-GB" sz="2000" dirty="0"/>
              <a:t> the total </a:t>
            </a:r>
            <a:r>
              <a:rPr lang="en-GB" sz="2000" b="1" dirty="0"/>
              <a:t>costs</a:t>
            </a:r>
            <a:endParaRPr lang="es-CO" sz="2000" b="1" dirty="0"/>
          </a:p>
          <a:p>
            <a:endParaRPr lang="es-CO" dirty="0"/>
          </a:p>
        </p:txBody>
      </p:sp>
      <p:sp>
        <p:nvSpPr>
          <p:cNvPr id="10" name="Date Placeholder 9">
            <a:extLst>
              <a:ext uri="{FF2B5EF4-FFF2-40B4-BE49-F238E27FC236}">
                <a16:creationId xmlns:a16="http://schemas.microsoft.com/office/drawing/2014/main" id="{D15AD733-AE1A-4578-B13E-3B375C2EC29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B6D0D1-93EF-4E9A-982F-094FABCB98EE}"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27/02/2022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F3EB2844-1C17-41BC-A16B-AF35EB96750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77608-3819-479B-BB98-C216BA724EF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BA1020-51D1-417B-9440-2C7B196C3069}"/>
                  </a:ext>
                </a:extLst>
              </p:cNvPr>
              <p:cNvSpPr txBox="1"/>
              <p:nvPr/>
            </p:nvSpPr>
            <p:spPr>
              <a:xfrm>
                <a:off x="394091" y="2797240"/>
                <a:ext cx="8993256" cy="91281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s-CO"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limLow>
                            <m:limLowPr>
                              <m:ctrlPr>
                                <a:rPr kumimoji="0" lang="es-CO"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limLowPr>
                            <m:e>
                              <m:r>
                                <m:rPr>
                                  <m:sty m:val="p"/>
                                </m:rPr>
                                <a:rPr kumimoji="0" lang="es-CO"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min</m:t>
                              </m:r>
                            </m:e>
                            <m:lim>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𝑋</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s-CO"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begChr m:val="{"/>
                                      <m:endChr m:val="〗"/>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d>
                                        <m:dPr>
                                          <m:begChr m:val="〖"/>
                                          <m:endChr m:val="}"/>
                                          <m:ctrlPr>
                                            <a:rPr kumimoji="0" lang="es-CO"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0,1</m:t>
                                          </m:r>
                                        </m:e>
                                      </m:d>
                                    </m:e>
                                  </m:d>
                                </m:e>
                                <m:sup>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sup>
                              </m:sSup>
                            </m:lim>
                          </m:limLow>
                        </m:fName>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d>
                            <m:d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𝑋</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11</m:t>
                                  </m:r>
                                </m:sub>
                              </m:s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𝑁𝑅</m:t>
                                  </m:r>
                                </m:sub>
                              </m:sSub>
                            </m:e>
                          </m:d>
                        </m:e>
                      </m:func>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𝜆</m:t>
                      </m:r>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e>
                        <m: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𝑦𝑒𝑖𝑙𝑑</m:t>
                          </m:r>
                        </m:sub>
                      </m:sSub>
                      <m:d>
                        <m:d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𝑋</m:t>
                          </m:r>
                        </m:e>
                      </m:d>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𝛾</m:t>
                      </m:r>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e>
                        <m: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𝑐𝑜𝑠𝑡</m:t>
                          </m:r>
                        </m:sub>
                      </m:s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𝑋</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m:oMathPara>
                </a14:m>
                <a:endParaRPr kumimoji="0" lang="es-CO"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AEBA1020-51D1-417B-9440-2C7B196C3069}"/>
                  </a:ext>
                </a:extLst>
              </p:cNvPr>
              <p:cNvSpPr txBox="1">
                <a:spLocks noRot="1" noChangeAspect="1" noMove="1" noResize="1" noEditPoints="1" noAdjustHandles="1" noChangeArrowheads="1" noChangeShapeType="1" noTextEdit="1"/>
              </p:cNvSpPr>
              <p:nvPr/>
            </p:nvSpPr>
            <p:spPr>
              <a:xfrm>
                <a:off x="394091" y="2797240"/>
                <a:ext cx="8993256" cy="912814"/>
              </a:xfrm>
              <a:prstGeom prst="rect">
                <a:avLst/>
              </a:prstGeom>
              <a:blipFill>
                <a:blip r:embed="rId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870E4F0-9B29-4448-8CF2-925C4E4D7CE9}"/>
                  </a:ext>
                </a:extLst>
              </p:cNvPr>
              <p:cNvSpPr txBox="1"/>
              <p:nvPr/>
            </p:nvSpPr>
            <p:spPr>
              <a:xfrm>
                <a:off x="2419279" y="3617646"/>
                <a:ext cx="8993256" cy="10802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up>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sup>
                        <m:e>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𝑖𝑗</m:t>
                              </m:r>
                            </m:sub>
                          </m:sSub>
                        </m:e>
                      </m:nary>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𝑖𝑗</m:t>
                          </m:r>
                        </m:sub>
                      </m:sSub>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nary>
                        <m:naryPr>
                          <m:chr m:val="∑"/>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up>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sup>
                        <m:e>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e>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𝑖𝑗</m:t>
                              </m:r>
                            </m:sub>
                          </m:sSub>
                        </m:e>
                      </m:nary>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𝑖𝑗</m:t>
                          </m:r>
                        </m:sub>
                      </m:sSub>
                    </m:oMath>
                  </m:oMathPara>
                </a14:m>
                <a:endParaRPr kumimoji="0" lang="es-CO"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0" name="TextBox 19">
                <a:extLst>
                  <a:ext uri="{FF2B5EF4-FFF2-40B4-BE49-F238E27FC236}">
                    <a16:creationId xmlns:a16="http://schemas.microsoft.com/office/drawing/2014/main" id="{2870E4F0-9B29-4448-8CF2-925C4E4D7CE9}"/>
                  </a:ext>
                </a:extLst>
              </p:cNvPr>
              <p:cNvSpPr txBox="1">
                <a:spLocks noRot="1" noChangeAspect="1" noMove="1" noResize="1" noEditPoints="1" noAdjustHandles="1" noChangeArrowheads="1" noChangeShapeType="1" noTextEdit="1"/>
              </p:cNvSpPr>
              <p:nvPr/>
            </p:nvSpPr>
            <p:spPr>
              <a:xfrm>
                <a:off x="2419279" y="3617646"/>
                <a:ext cx="8993256" cy="1080296"/>
              </a:xfrm>
              <a:prstGeom prst="rect">
                <a:avLst/>
              </a:prstGeom>
              <a:blipFill>
                <a:blip r:embed="rId3"/>
                <a:stretch>
                  <a:fillRect/>
                </a:stretch>
              </a:blipFill>
            </p:spPr>
            <p:txBody>
              <a:bodyPr/>
              <a:lstStyle/>
              <a:p>
                <a:r>
                  <a:rPr lang="es-CO">
                    <a:noFill/>
                  </a:rPr>
                  <a:t> </a:t>
                </a:r>
              </a:p>
            </p:txBody>
          </p:sp>
        </mc:Fallback>
      </mc:AlternateContent>
      <p:cxnSp>
        <p:nvCxnSpPr>
          <p:cNvPr id="25" name="Straight Arrow Connector 24">
            <a:extLst>
              <a:ext uri="{FF2B5EF4-FFF2-40B4-BE49-F238E27FC236}">
                <a16:creationId xmlns:a16="http://schemas.microsoft.com/office/drawing/2014/main" id="{37668614-5B44-4C90-8406-406B9296B341}"/>
              </a:ext>
            </a:extLst>
          </p:cNvPr>
          <p:cNvCxnSpPr>
            <a:cxnSpLocks/>
          </p:cNvCxnSpPr>
          <p:nvPr/>
        </p:nvCxnSpPr>
        <p:spPr>
          <a:xfrm flipH="1">
            <a:off x="6229350" y="3176588"/>
            <a:ext cx="1" cy="76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8666707-8546-4751-973E-4CEBEDDA70B4}"/>
              </a:ext>
            </a:extLst>
          </p:cNvPr>
          <p:cNvCxnSpPr>
            <a:cxnSpLocks/>
          </p:cNvCxnSpPr>
          <p:nvPr/>
        </p:nvCxnSpPr>
        <p:spPr>
          <a:xfrm>
            <a:off x="8075613" y="3253647"/>
            <a:ext cx="0" cy="6882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14">
            <a:extLst>
              <a:ext uri="{FF2B5EF4-FFF2-40B4-BE49-F238E27FC236}">
                <a16:creationId xmlns:a16="http://schemas.microsoft.com/office/drawing/2014/main" id="{B2B2AEF4-62A1-4B1E-9E9A-ED6A7261340D}"/>
              </a:ext>
            </a:extLst>
          </p:cNvPr>
          <p:cNvSpPr txBox="1">
            <a:spLocks/>
          </p:cNvSpPr>
          <p:nvPr/>
        </p:nvSpPr>
        <p:spPr>
          <a:xfrm>
            <a:off x="539999" y="5205739"/>
            <a:ext cx="9696201" cy="811213"/>
          </a:xfrm>
          <a:prstGeom prst="rect">
            <a:avLst/>
          </a:prstGeom>
        </p:spPr>
        <p:txBody>
          <a:bodyPr vert="horz" lIns="91440" tIns="45720" rIns="91440" bIns="45720" rtlCol="0">
            <a:normAutofit/>
          </a:bodyPr>
          <a:lst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0000" marR="0" lvl="0" indent="-270000" algn="l" defTabSz="914400" rtl="0" eaLnBrk="1" fontAlgn="auto" latinLnBrk="0" hangingPunct="1">
              <a:lnSpc>
                <a:spcPct val="125000"/>
              </a:lnSpc>
              <a:spcBef>
                <a:spcPts val="1000"/>
              </a:spcBef>
              <a:spcAft>
                <a:spcPts val="0"/>
              </a:spcAft>
              <a:buClrTx/>
              <a:buSzTx/>
              <a:buFont typeface="Arial" panose="020B0604020202020204" pitchFamily="34" charset="0"/>
              <a:buChar char="•"/>
              <a:tabLst/>
              <a:defRPr/>
            </a:pPr>
            <a:endParaRPr kumimoji="0" lang="es-CO" sz="1800" b="0" i="0" u="none" strike="noStrike" kern="1200" cap="none" spc="50" normalizeH="0" baseline="0" noProof="0" dirty="0">
              <a:ln>
                <a:noFill/>
              </a:ln>
              <a:solidFill>
                <a:prstClr val="black"/>
              </a:solidFill>
              <a:effectLst/>
              <a:uLnTx/>
              <a:uFillTx/>
              <a:latin typeface="Arial Nova Light" panose="020B0304020202020204" pitchFamily="34" charset="0"/>
              <a:ea typeface="+mn-ea"/>
              <a:cs typeface="+mn-cs"/>
            </a:endParaRPr>
          </a:p>
        </p:txBody>
      </p:sp>
      <mc:AlternateContent xmlns:mc="http://schemas.openxmlformats.org/markup-compatibility/2006">
        <mc:Choice xmlns:a14="http://schemas.microsoft.com/office/drawing/2010/main" Requires="a14">
          <p:sp>
            <p:nvSpPr>
              <p:cNvPr id="33" name="Content Placeholder 14">
                <a:extLst>
                  <a:ext uri="{FF2B5EF4-FFF2-40B4-BE49-F238E27FC236}">
                    <a16:creationId xmlns:a16="http://schemas.microsoft.com/office/drawing/2014/main" id="{2F038D56-9AB0-451F-9AD4-6D0C82F2EC86}"/>
                  </a:ext>
                </a:extLst>
              </p:cNvPr>
              <p:cNvSpPr txBox="1">
                <a:spLocks/>
              </p:cNvSpPr>
              <p:nvPr/>
            </p:nvSpPr>
            <p:spPr>
              <a:xfrm>
                <a:off x="208209" y="5289581"/>
                <a:ext cx="11432926" cy="1353013"/>
              </a:xfrm>
              <a:prstGeom prst="rect">
                <a:avLst/>
              </a:prstGeom>
            </p:spPr>
            <p:txBody>
              <a:bodyPr vert="horz" lIns="91440" tIns="45720" rIns="91440" bIns="45720" rtlCol="0">
                <a:normAutofit lnSpcReduction="10000"/>
              </a:bodyPr>
              <a:lst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0000" marR="0" lvl="0" indent="-270000" algn="l" defTabSz="914400" rtl="0" eaLnBrk="1" fontAlgn="auto" latinLnBrk="0" hangingPunct="1">
                  <a:lnSpc>
                    <a:spcPct val="125000"/>
                  </a:lnSpc>
                  <a:spcBef>
                    <a:spcPts val="1000"/>
                  </a:spcBef>
                  <a:spcAft>
                    <a:spcPts val="0"/>
                  </a:spcAft>
                  <a:buClrTx/>
                  <a:buSzTx/>
                  <a:buFont typeface="Arial" panose="020B0604020202020204" pitchFamily="34" charset="0"/>
                  <a:buChar char="•"/>
                  <a:tabLst/>
                  <a:defRPr/>
                </a:pPr>
                <a:r>
                  <a:rPr kumimoji="0" lang="en-GB" sz="2000" b="0" i="0" u="none" strike="noStrike" kern="1200" cap="none" spc="50" normalizeH="0" baseline="0" noProof="0" dirty="0">
                    <a:ln>
                      <a:noFill/>
                    </a:ln>
                    <a:solidFill>
                      <a:prstClr val="black"/>
                    </a:solidFill>
                    <a:effectLst/>
                    <a:uLnTx/>
                    <a:uFillTx/>
                    <a:latin typeface="Arial Nova Light" panose="020B0304020202020204" pitchFamily="34" charset="0"/>
                    <a:ea typeface="+mn-ea"/>
                    <a:cs typeface="+mn-cs"/>
                  </a:rPr>
                  <a:t>Here we consider each site </a:t>
                </a:r>
                <a14:m>
                  <m:oMath xmlns:m="http://schemas.openxmlformats.org/officeDocument/2006/math">
                    <m:r>
                      <a:rPr kumimoji="0" lang="en-GB" sz="2000" b="0" i="1" u="none" strike="noStrike" kern="1200" cap="none" spc="50" normalizeH="0" baseline="0" noProof="0" smtClean="0">
                        <a:ln>
                          <a:noFill/>
                        </a:ln>
                        <a:solidFill>
                          <a:prstClr val="black"/>
                        </a:solidFill>
                        <a:effectLst/>
                        <a:uLnTx/>
                        <a:uFillTx/>
                        <a:latin typeface="Cambria Math" panose="02040503050406030204" pitchFamily="18" charset="0"/>
                        <a:ea typeface="+mn-ea"/>
                        <a:cs typeface="+mn-cs"/>
                      </a:rPr>
                      <m:t>𝑖</m:t>
                    </m:r>
                  </m:oMath>
                </a14:m>
                <a:r>
                  <a:rPr kumimoji="0" lang="es-CO" sz="2000" b="0" i="0" u="none" strike="noStrike" kern="1200" cap="none" spc="50" normalizeH="0" baseline="0" noProof="0" dirty="0">
                    <a:ln>
                      <a:noFill/>
                    </a:ln>
                    <a:solidFill>
                      <a:prstClr val="black"/>
                    </a:solidFill>
                    <a:effectLst/>
                    <a:uLnTx/>
                    <a:uFillTx/>
                    <a:latin typeface="Arial Nova Light" panose="020B0304020202020204" pitchFamily="34" charset="0"/>
                    <a:ea typeface="+mn-ea"/>
                    <a:cs typeface="+mn-cs"/>
                  </a:rPr>
                  <a:t> </a:t>
                </a:r>
                <a14:m>
                  <m:oMath xmlns:m="http://schemas.openxmlformats.org/officeDocument/2006/math">
                    <m:r>
                      <a:rPr kumimoji="0" lang="en-GB" sz="2000" b="0" i="1" u="none" strike="noStrike" kern="1200" cap="none" spc="50" normalizeH="0" baseline="0" noProof="0" dirty="0" smtClean="0">
                        <a:ln>
                          <a:noFill/>
                        </a:ln>
                        <a:solidFill>
                          <a:prstClr val="black"/>
                        </a:solidFill>
                        <a:effectLst/>
                        <a:uLnTx/>
                        <a:uFillTx/>
                        <a:latin typeface="Cambria Math" panose="02040503050406030204" pitchFamily="18" charset="0"/>
                        <a:ea typeface="+mn-ea"/>
                        <a:cs typeface="+mn-cs"/>
                      </a:rPr>
                      <m:t>∈{1:</m:t>
                    </m:r>
                    <m:r>
                      <a:rPr kumimoji="0" lang="en-GB" sz="2000" b="0" i="1" u="none" strike="noStrike" kern="1200" cap="none" spc="50" normalizeH="0" baseline="0" noProof="0" dirty="0" smtClean="0">
                        <a:ln>
                          <a:noFill/>
                        </a:ln>
                        <a:solidFill>
                          <a:prstClr val="black"/>
                        </a:solidFill>
                        <a:effectLst/>
                        <a:uLnTx/>
                        <a:uFillTx/>
                        <a:latin typeface="Cambria Math" panose="02040503050406030204" pitchFamily="18" charset="0"/>
                        <a:ea typeface="+mn-ea"/>
                        <a:cs typeface="+mn-cs"/>
                      </a:rPr>
                      <m:t>𝑁</m:t>
                    </m:r>
                    <m:r>
                      <a:rPr kumimoji="0" lang="en-GB" sz="2000" b="0" i="1" u="none" strike="noStrike" kern="1200" cap="none" spc="50" normalizeH="0" baseline="0" noProof="0" dirty="0" smtClean="0">
                        <a:ln>
                          <a:noFill/>
                        </a:ln>
                        <a:solidFill>
                          <a:prstClr val="black"/>
                        </a:solidFill>
                        <a:effectLst/>
                        <a:uLnTx/>
                        <a:uFillTx/>
                        <a:latin typeface="Cambria Math" panose="02040503050406030204" pitchFamily="18" charset="0"/>
                        <a:ea typeface="+mn-ea"/>
                        <a:cs typeface="+mn-cs"/>
                      </a:rPr>
                      <m:t>}</m:t>
                    </m:r>
                  </m:oMath>
                </a14:m>
                <a:r>
                  <a:rPr kumimoji="0" lang="es-CO" sz="2000" b="0" i="0" u="none" strike="noStrike" kern="1200" cap="none" spc="50" normalizeH="0" baseline="0" noProof="0" dirty="0">
                    <a:ln>
                      <a:noFill/>
                    </a:ln>
                    <a:solidFill>
                      <a:prstClr val="black"/>
                    </a:solidFill>
                    <a:effectLst/>
                    <a:uLnTx/>
                    <a:uFillTx/>
                    <a:latin typeface="Arial Nova Light" panose="020B0304020202020204" pitchFamily="34" charset="0"/>
                    <a:ea typeface="+mn-ea"/>
                    <a:cs typeface="+mn-cs"/>
                  </a:rPr>
                  <a:t> </a:t>
                </a:r>
                <a:r>
                  <a:rPr kumimoji="0" lang="en-GB" sz="2000" b="0" i="0" u="none" strike="noStrike" kern="1200" cap="none" spc="50" normalizeH="0" baseline="0" noProof="0" dirty="0">
                    <a:ln>
                      <a:noFill/>
                    </a:ln>
                    <a:solidFill>
                      <a:prstClr val="black"/>
                    </a:solidFill>
                    <a:effectLst/>
                    <a:uLnTx/>
                    <a:uFillTx/>
                    <a:latin typeface="Arial Nova Light" panose="020B0304020202020204" pitchFamily="34" charset="0"/>
                    <a:ea typeface="+mn-ea"/>
                    <a:cs typeface="+mn-cs"/>
                  </a:rPr>
                  <a:t>having a power generator of the types </a:t>
                </a:r>
                <a14:m>
                  <m:oMath xmlns:m="http://schemas.openxmlformats.org/officeDocument/2006/math">
                    <m:r>
                      <a:rPr kumimoji="0" lang="en-GB" sz="2000" b="0" i="1" u="none" strike="noStrike" kern="1200" cap="none" spc="50" normalizeH="0" baseline="0" noProof="0" smtClean="0">
                        <a:ln>
                          <a:noFill/>
                        </a:ln>
                        <a:solidFill>
                          <a:prstClr val="black"/>
                        </a:solidFill>
                        <a:effectLst/>
                        <a:uLnTx/>
                        <a:uFillTx/>
                        <a:latin typeface="Cambria Math" panose="02040503050406030204" pitchFamily="18" charset="0"/>
                        <a:ea typeface="+mn-ea"/>
                        <a:cs typeface="+mn-cs"/>
                      </a:rPr>
                      <m:t>𝑗</m:t>
                    </m:r>
                    <m:r>
                      <a:rPr kumimoji="0" lang="en-GB" sz="2000" b="0" i="1" u="none" strike="noStrike" kern="1200" cap="none" spc="50" normalizeH="0" baseline="0" noProof="0" smtClean="0">
                        <a:ln>
                          <a:noFill/>
                        </a:ln>
                        <a:solidFill>
                          <a:prstClr val="black"/>
                        </a:solidFill>
                        <a:effectLst/>
                        <a:uLnTx/>
                        <a:uFillTx/>
                        <a:latin typeface="Cambria Math" panose="02040503050406030204" pitchFamily="18" charset="0"/>
                        <a:ea typeface="+mn-ea"/>
                        <a:cs typeface="+mn-cs"/>
                      </a:rPr>
                      <m:t>∈{1:</m:t>
                    </m:r>
                    <m:r>
                      <a:rPr kumimoji="0" lang="en-GB" sz="2000" b="0" i="1" u="none" strike="noStrike" kern="1200" cap="none" spc="50" normalizeH="0" baseline="0" noProof="0" smtClean="0">
                        <a:ln>
                          <a:noFill/>
                        </a:ln>
                        <a:solidFill>
                          <a:prstClr val="black"/>
                        </a:solidFill>
                        <a:effectLst/>
                        <a:uLnTx/>
                        <a:uFillTx/>
                        <a:latin typeface="Cambria Math" panose="02040503050406030204" pitchFamily="18" charset="0"/>
                        <a:ea typeface="+mn-ea"/>
                        <a:cs typeface="+mn-cs"/>
                      </a:rPr>
                      <m:t>𝑅</m:t>
                    </m:r>
                    <m:r>
                      <a:rPr kumimoji="0" lang="en-GB" sz="2000" b="0" i="1" u="none" strike="noStrike" kern="1200" cap="none" spc="5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50" normalizeH="0" baseline="0" noProof="0" dirty="0">
                    <a:ln>
                      <a:noFill/>
                    </a:ln>
                    <a:solidFill>
                      <a:prstClr val="black"/>
                    </a:solidFill>
                    <a:effectLst/>
                    <a:uLnTx/>
                    <a:uFillTx/>
                    <a:latin typeface="Arial Nova Light" panose="020B0304020202020204" pitchFamily="34" charset="0"/>
                    <a:ea typeface="+mn-ea"/>
                    <a:cs typeface="+mn-cs"/>
                  </a:rPr>
                  <a:t> is a binary variable </a:t>
                </a:r>
                <a14:m>
                  <m:oMath xmlns:m="http://schemas.openxmlformats.org/officeDocument/2006/math">
                    <m:r>
                      <a:rPr kumimoji="0" lang="en-GB" sz="2000" b="0" i="1" u="none" strike="noStrike" kern="1200" cap="none" spc="50" normalizeH="0" baseline="0" noProof="0" smtClean="0">
                        <a:ln>
                          <a:noFill/>
                        </a:ln>
                        <a:solidFill>
                          <a:prstClr val="black"/>
                        </a:solidFill>
                        <a:effectLst/>
                        <a:uLnTx/>
                        <a:uFillTx/>
                        <a:latin typeface="Cambria Math" panose="02040503050406030204" pitchFamily="18" charset="0"/>
                        <a:ea typeface="+mn-ea"/>
                        <a:cs typeface="+mn-cs"/>
                      </a:rPr>
                      <m:t>𝑥</m:t>
                    </m:r>
                    <m:r>
                      <a:rPr kumimoji="0" lang="en-GB" sz="2000" b="0" i="1" u="none" strike="noStrike" kern="1200" cap="none" spc="50" normalizeH="0" baseline="0" noProof="0" smtClean="0">
                        <a:ln>
                          <a:noFill/>
                        </a:ln>
                        <a:solidFill>
                          <a:prstClr val="black"/>
                        </a:solidFill>
                        <a:effectLst/>
                        <a:uLnTx/>
                        <a:uFillTx/>
                        <a:latin typeface="Cambria Math" panose="02040503050406030204" pitchFamily="18" charset="0"/>
                        <a:ea typeface="+mn-ea"/>
                        <a:cs typeface="+mn-cs"/>
                      </a:rPr>
                      <m:t>=1</m:t>
                    </m:r>
                  </m:oMath>
                </a14:m>
                <a:r>
                  <a:rPr kumimoji="0" lang="en-GB" sz="2000" b="0" i="0" u="none" strike="noStrike" kern="1200" cap="none" spc="50" normalizeH="0" baseline="0" noProof="0" dirty="0">
                    <a:ln>
                      <a:noFill/>
                    </a:ln>
                    <a:solidFill>
                      <a:prstClr val="black"/>
                    </a:solidFill>
                    <a:effectLst/>
                    <a:uLnTx/>
                    <a:uFillTx/>
                    <a:latin typeface="Arial Nova Light" panose="020B0304020202020204" pitchFamily="34" charset="0"/>
                    <a:ea typeface="+mn-ea"/>
                    <a:cs typeface="+mn-cs"/>
                  </a:rPr>
                  <a:t> if there is a resource there or 0 if not. </a:t>
                </a:r>
              </a:p>
              <a:p>
                <a:pPr marL="270000" marR="0" lvl="0" indent="-270000" algn="l" defTabSz="914400" rtl="0" eaLnBrk="1" fontAlgn="auto" latinLnBrk="0" hangingPunct="1">
                  <a:lnSpc>
                    <a:spcPct val="125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GB" sz="2000" b="0" i="1" u="none" strike="noStrike" kern="1200" cap="none" spc="5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GB" sz="2000" b="0" i="1" u="none" strike="noStrike" kern="1200" cap="none" spc="50" normalizeH="0" baseline="0" noProof="0" smtClean="0">
                            <a:ln>
                              <a:noFill/>
                            </a:ln>
                            <a:solidFill>
                              <a:schemeClr val="tx1"/>
                            </a:solidFill>
                            <a:effectLst/>
                            <a:uLnTx/>
                            <a:uFillTx/>
                            <a:latin typeface="Cambria Math" panose="02040503050406030204" pitchFamily="18" charset="0"/>
                            <a:ea typeface="+mn-ea"/>
                            <a:cs typeface="+mn-cs"/>
                          </a:rPr>
                          <m:t>𝑎</m:t>
                        </m:r>
                      </m:e>
                      <m:sub>
                        <m:r>
                          <a:rPr kumimoji="0" lang="en-GB" sz="2000" b="0" i="1" u="none" strike="noStrike" kern="1200" cap="none" spc="50" normalizeH="0" baseline="0" noProof="0" smtClean="0">
                            <a:ln>
                              <a:noFill/>
                            </a:ln>
                            <a:solidFill>
                              <a:schemeClr val="tx1"/>
                            </a:solidFill>
                            <a:effectLst/>
                            <a:uLnTx/>
                            <a:uFillTx/>
                            <a:latin typeface="Cambria Math" panose="02040503050406030204" pitchFamily="18" charset="0"/>
                            <a:ea typeface="+mn-ea"/>
                            <a:cs typeface="+mn-cs"/>
                          </a:rPr>
                          <m:t>𝑖𝑗</m:t>
                        </m:r>
                      </m:sub>
                    </m:sSub>
                  </m:oMath>
                </a14:m>
                <a:r>
                  <a:rPr kumimoji="0" lang="en-GB" sz="2000" b="0" i="0" u="none" strike="noStrike" kern="1200" cap="none" spc="50" normalizeH="0" baseline="0" noProof="0" dirty="0">
                    <a:ln>
                      <a:noFill/>
                    </a:ln>
                    <a:solidFill>
                      <a:schemeClr val="tx1"/>
                    </a:solidFill>
                    <a:effectLst/>
                    <a:uLnTx/>
                    <a:uFillTx/>
                    <a:latin typeface="Arial Nova Light" panose="020B0304020202020204" pitchFamily="34" charset="0"/>
                    <a:ea typeface="+mn-ea"/>
                    <a:cs typeface="+mn-cs"/>
                  </a:rPr>
                  <a:t> cost of installing, the </a:t>
                </a:r>
                <a14:m>
                  <m:oMath xmlns:m="http://schemas.openxmlformats.org/officeDocument/2006/math">
                    <m:sSub>
                      <m:sSubPr>
                        <m:ctrlPr>
                          <a:rPr kumimoji="0" lang="en-GB" sz="2000" b="0" i="1" u="none" strike="noStrike" kern="1200" cap="none" spc="5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GB" sz="2000" b="0" i="1" u="none" strike="noStrike" kern="1200" cap="none" spc="50" normalizeH="0" baseline="0" noProof="0" smtClean="0">
                            <a:ln>
                              <a:noFill/>
                            </a:ln>
                            <a:solidFill>
                              <a:schemeClr val="tx1"/>
                            </a:solidFill>
                            <a:effectLst/>
                            <a:uLnTx/>
                            <a:uFillTx/>
                            <a:latin typeface="Cambria Math" panose="02040503050406030204" pitchFamily="18" charset="0"/>
                            <a:ea typeface="+mn-ea"/>
                            <a:cs typeface="+mn-cs"/>
                          </a:rPr>
                          <m:t>𝑏</m:t>
                        </m:r>
                      </m:e>
                      <m:sub>
                        <m:r>
                          <a:rPr kumimoji="0" lang="en-GB" sz="2000" b="0" i="1" u="none" strike="noStrike" kern="1200" cap="none" spc="50" normalizeH="0" baseline="0" noProof="0" smtClean="0">
                            <a:ln>
                              <a:noFill/>
                            </a:ln>
                            <a:solidFill>
                              <a:schemeClr val="tx1"/>
                            </a:solidFill>
                            <a:effectLst/>
                            <a:uLnTx/>
                            <a:uFillTx/>
                            <a:latin typeface="Cambria Math" panose="02040503050406030204" pitchFamily="18" charset="0"/>
                            <a:ea typeface="+mn-ea"/>
                            <a:cs typeface="+mn-cs"/>
                          </a:rPr>
                          <m:t>𝑖𝑗</m:t>
                        </m:r>
                      </m:sub>
                    </m:sSub>
                  </m:oMath>
                </a14:m>
                <a:r>
                  <a:rPr kumimoji="0" lang="en-GB" sz="2000" b="0" i="0" u="none" strike="noStrike" kern="1200" cap="none" spc="50" normalizeH="0" baseline="0" noProof="0" dirty="0">
                    <a:ln>
                      <a:noFill/>
                    </a:ln>
                    <a:solidFill>
                      <a:schemeClr val="tx1"/>
                    </a:solidFill>
                    <a:effectLst/>
                    <a:uLnTx/>
                    <a:uFillTx/>
                    <a:latin typeface="Arial Nova Light" panose="020B0304020202020204" pitchFamily="34" charset="0"/>
                    <a:ea typeface="+mn-ea"/>
                    <a:cs typeface="+mn-cs"/>
                  </a:rPr>
                  <a:t> revenue</a:t>
                </a:r>
                <a:r>
                  <a:rPr kumimoji="0" lang="en-GB" sz="2000" b="0" i="0" u="none" strike="noStrike" kern="1200" cap="none" spc="50" normalizeH="0" noProof="0" dirty="0">
                    <a:ln>
                      <a:noFill/>
                    </a:ln>
                    <a:solidFill>
                      <a:schemeClr val="tx1"/>
                    </a:solidFill>
                    <a:effectLst/>
                    <a:uLnTx/>
                    <a:uFillTx/>
                    <a:latin typeface="Arial Nova Light" panose="020B0304020202020204" pitchFamily="34" charset="0"/>
                    <a:ea typeface="+mn-ea"/>
                    <a:cs typeface="+mn-cs"/>
                  </a:rPr>
                  <a:t> generated weights for each site </a:t>
                </a:r>
                <a14:m>
                  <m:oMath xmlns:m="http://schemas.openxmlformats.org/officeDocument/2006/math">
                    <m:r>
                      <a:rPr kumimoji="0" lang="en-GB" sz="2000" b="0" i="1" u="none" strike="noStrike" kern="1200" cap="none" spc="50" normalizeH="0" noProof="0" smtClean="0">
                        <a:ln>
                          <a:noFill/>
                        </a:ln>
                        <a:solidFill>
                          <a:schemeClr val="tx1"/>
                        </a:solidFill>
                        <a:effectLst/>
                        <a:uLnTx/>
                        <a:uFillTx/>
                        <a:latin typeface="Cambria Math" panose="02040503050406030204" pitchFamily="18" charset="0"/>
                        <a:ea typeface="+mn-ea"/>
                        <a:cs typeface="+mn-cs"/>
                      </a:rPr>
                      <m:t>𝑖</m:t>
                    </m:r>
                  </m:oMath>
                </a14:m>
                <a:r>
                  <a:rPr kumimoji="0" lang="en-GB" sz="2000" b="0" i="0" u="none" strike="noStrike" kern="1200" cap="none" spc="50" normalizeH="0" baseline="0" noProof="0" dirty="0">
                    <a:ln>
                      <a:noFill/>
                    </a:ln>
                    <a:solidFill>
                      <a:schemeClr val="tx1"/>
                    </a:solidFill>
                    <a:effectLst/>
                    <a:uLnTx/>
                    <a:uFillTx/>
                    <a:latin typeface="Arial Nova Light" panose="020B0304020202020204" pitchFamily="34" charset="0"/>
                    <a:ea typeface="+mn-ea"/>
                    <a:cs typeface="+mn-cs"/>
                  </a:rPr>
                  <a:t> resource </a:t>
                </a:r>
                <a14:m>
                  <m:oMath xmlns:m="http://schemas.openxmlformats.org/officeDocument/2006/math">
                    <m:r>
                      <a:rPr kumimoji="0" lang="en-GB" sz="2000" b="0" i="1" u="none" strike="noStrike" kern="1200" cap="none" spc="50" normalizeH="0" baseline="0" noProof="0" smtClean="0">
                        <a:ln>
                          <a:noFill/>
                        </a:ln>
                        <a:solidFill>
                          <a:schemeClr val="tx1"/>
                        </a:solidFill>
                        <a:effectLst/>
                        <a:uLnTx/>
                        <a:uFillTx/>
                        <a:latin typeface="Cambria Math" panose="02040503050406030204" pitchFamily="18" charset="0"/>
                        <a:ea typeface="+mn-ea"/>
                        <a:cs typeface="+mn-cs"/>
                      </a:rPr>
                      <m:t>𝑗</m:t>
                    </m:r>
                  </m:oMath>
                </a14:m>
                <a:endParaRPr kumimoji="0" lang="en-GB" sz="2000" b="0" i="0" u="none" strike="noStrike" kern="1200" cap="none" spc="50" normalizeH="0" baseline="0" noProof="0" dirty="0">
                  <a:ln>
                    <a:noFill/>
                  </a:ln>
                  <a:solidFill>
                    <a:schemeClr val="tx1"/>
                  </a:solidFill>
                  <a:effectLst/>
                  <a:uLnTx/>
                  <a:uFillTx/>
                  <a:latin typeface="Arial Nova Light" panose="020B0304020202020204" pitchFamily="34" charset="0"/>
                  <a:ea typeface="+mn-ea"/>
                  <a:cs typeface="+mn-cs"/>
                </a:endParaRP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endParaRPr kumimoji="0" lang="en-GB" sz="1800" b="0" i="0" u="none" strike="noStrike" kern="1200" cap="none" spc="50" normalizeH="0" baseline="0" noProof="0" dirty="0">
                  <a:ln>
                    <a:noFill/>
                  </a:ln>
                  <a:solidFill>
                    <a:prstClr val="black"/>
                  </a:solidFill>
                  <a:effectLst/>
                  <a:uLnTx/>
                  <a:uFillTx/>
                  <a:latin typeface="Arial Nova Light" panose="020B0304020202020204" pitchFamily="34" charset="0"/>
                  <a:ea typeface="+mn-ea"/>
                  <a:cs typeface="+mn-cs"/>
                </a:endParaRPr>
              </a:p>
              <a:p>
                <a:pPr marL="270000" marR="0" lvl="0" indent="-270000" algn="l" defTabSz="914400" rtl="0" eaLnBrk="1" fontAlgn="auto" latinLnBrk="0" hangingPunct="1">
                  <a:lnSpc>
                    <a:spcPct val="125000"/>
                  </a:lnSpc>
                  <a:spcBef>
                    <a:spcPts val="1000"/>
                  </a:spcBef>
                  <a:spcAft>
                    <a:spcPts val="0"/>
                  </a:spcAft>
                  <a:buClrTx/>
                  <a:buSzTx/>
                  <a:buFont typeface="Arial" panose="020B0604020202020204" pitchFamily="34" charset="0"/>
                  <a:buChar char="•"/>
                  <a:tabLst/>
                  <a:defRPr/>
                </a:pPr>
                <a:endParaRPr kumimoji="0" lang="es-CO" sz="1800" b="0" i="0" u="none" strike="noStrike" kern="1200" cap="none" spc="50" normalizeH="0" baseline="0" noProof="0" dirty="0">
                  <a:ln>
                    <a:noFill/>
                  </a:ln>
                  <a:solidFill>
                    <a:prstClr val="black"/>
                  </a:solidFill>
                  <a:effectLst/>
                  <a:uLnTx/>
                  <a:uFillTx/>
                  <a:latin typeface="Arial Nova Light" panose="020B0304020202020204" pitchFamily="34" charset="0"/>
                  <a:ea typeface="+mn-ea"/>
                  <a:cs typeface="+mn-cs"/>
                </a:endParaRPr>
              </a:p>
            </p:txBody>
          </p:sp>
        </mc:Choice>
        <mc:Fallback>
          <p:sp>
            <p:nvSpPr>
              <p:cNvPr id="33" name="Content Placeholder 14">
                <a:extLst>
                  <a:ext uri="{FF2B5EF4-FFF2-40B4-BE49-F238E27FC236}">
                    <a16:creationId xmlns:a16="http://schemas.microsoft.com/office/drawing/2014/main" id="{2F038D56-9AB0-451F-9AD4-6D0C82F2EC86}"/>
                  </a:ext>
                </a:extLst>
              </p:cNvPr>
              <p:cNvSpPr txBox="1">
                <a:spLocks noRot="1" noChangeAspect="1" noMove="1" noResize="1" noEditPoints="1" noAdjustHandles="1" noChangeArrowheads="1" noChangeShapeType="1" noTextEdit="1"/>
              </p:cNvSpPr>
              <p:nvPr/>
            </p:nvSpPr>
            <p:spPr>
              <a:xfrm>
                <a:off x="208209" y="5289581"/>
                <a:ext cx="11432926" cy="1353013"/>
              </a:xfrm>
              <a:prstGeom prst="rect">
                <a:avLst/>
              </a:prstGeom>
              <a:blipFill>
                <a:blip r:embed="rId4"/>
                <a:stretch>
                  <a:fillRect l="-480" t="-1351" b="-1351"/>
                </a:stretch>
              </a:blipFill>
            </p:spPr>
            <p:txBody>
              <a:bodyPr/>
              <a:lstStyle/>
              <a:p>
                <a:r>
                  <a:rPr lang="en-GB">
                    <a:noFill/>
                  </a:rPr>
                  <a:t> </a:t>
                </a:r>
              </a:p>
            </p:txBody>
          </p:sp>
        </mc:Fallback>
      </mc:AlternateContent>
    </p:spTree>
    <p:extLst>
      <p:ext uri="{BB962C8B-B14F-4D97-AF65-F5344CB8AC3E}">
        <p14:creationId xmlns:p14="http://schemas.microsoft.com/office/powerpoint/2010/main" val="1126504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AB28-D286-4589-AF77-56C3F848767A}"/>
              </a:ext>
            </a:extLst>
          </p:cNvPr>
          <p:cNvSpPr>
            <a:spLocks noGrp="1"/>
          </p:cNvSpPr>
          <p:nvPr>
            <p:ph type="title"/>
          </p:nvPr>
        </p:nvSpPr>
        <p:spPr>
          <a:xfrm>
            <a:off x="550342" y="38492"/>
            <a:ext cx="11101135" cy="1591786"/>
          </a:xfrm>
        </p:spPr>
        <p:txBody>
          <a:bodyPr>
            <a:normAutofit/>
          </a:bodyPr>
          <a:lstStyle/>
          <a:p>
            <a:pPr algn="ctr"/>
            <a:r>
              <a:rPr lang="en-GB" sz="6600" dirty="0">
                <a:ln>
                  <a:solidFill>
                    <a:sysClr val="windowText" lastClr="000000"/>
                  </a:solidFill>
                </a:ln>
                <a:effectLst>
                  <a:outerShdw blurRad="50800" dist="38100" algn="l" rotWithShape="0">
                    <a:prstClr val="black">
                      <a:alpha val="40000"/>
                    </a:prstClr>
                  </a:outerShdw>
                </a:effectLst>
              </a:rPr>
              <a:t>Data Extraction</a:t>
            </a:r>
            <a:endParaRPr lang="es-CO" sz="6600">
              <a:ln>
                <a:solidFill>
                  <a:sysClr val="windowText" lastClr="000000"/>
                </a:solidFill>
              </a:ln>
              <a:effectLst>
                <a:outerShdw blurRad="50800" dist="38100" algn="l" rotWithShape="0">
                  <a:prstClr val="black">
                    <a:alpha val="40000"/>
                  </a:prstClr>
                </a:outerShdw>
              </a:effectLst>
              <a:cs typeface="Calibri Light" panose="020F0302020204030204"/>
            </a:endParaRPr>
          </a:p>
        </p:txBody>
      </p:sp>
      <p:sp>
        <p:nvSpPr>
          <p:cNvPr id="4" name="Date Placeholder 3">
            <a:extLst>
              <a:ext uri="{FF2B5EF4-FFF2-40B4-BE49-F238E27FC236}">
                <a16:creationId xmlns:a16="http://schemas.microsoft.com/office/drawing/2014/main" id="{70406FF3-1D99-47A0-B4D4-4B17A1A2E8A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C6F947-AA75-4BCA-A941-558CB97F20F0}"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BD95BCF7-837A-4E95-9CF5-2F929ED670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77608-3819-479B-BB98-C216BA724EF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CBA41559-574E-4251-911F-E19FD1A293D8}"/>
              </a:ext>
            </a:extLst>
          </p:cNvPr>
          <p:cNvPicPr>
            <a:picLocks noChangeAspect="1"/>
          </p:cNvPicPr>
          <p:nvPr/>
        </p:nvPicPr>
        <p:blipFill rotWithShape="1">
          <a:blip r:embed="rId3"/>
          <a:srcRect l="3343" t="5806" r="-139" b="-215"/>
          <a:stretch/>
        </p:blipFill>
        <p:spPr>
          <a:xfrm>
            <a:off x="270075" y="2160609"/>
            <a:ext cx="6712792" cy="4239552"/>
          </a:xfrm>
          <a:prstGeom prst="rect">
            <a:avLst/>
          </a:prstGeom>
        </p:spPr>
      </p:pic>
      <p:sp>
        <p:nvSpPr>
          <p:cNvPr id="8" name="Rectangle 7">
            <a:extLst>
              <a:ext uri="{FF2B5EF4-FFF2-40B4-BE49-F238E27FC236}">
                <a16:creationId xmlns:a16="http://schemas.microsoft.com/office/drawing/2014/main" id="{4369295C-A2DA-4C39-A89D-A5868C5B064A}"/>
              </a:ext>
            </a:extLst>
          </p:cNvPr>
          <p:cNvSpPr/>
          <p:nvPr/>
        </p:nvSpPr>
        <p:spPr>
          <a:xfrm>
            <a:off x="816636" y="4910957"/>
            <a:ext cx="1929480" cy="116296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C3E83CA4-F3E0-4F30-8564-F6161C2AB454}"/>
              </a:ext>
            </a:extLst>
          </p:cNvPr>
          <p:cNvGrpSpPr/>
          <p:nvPr/>
        </p:nvGrpSpPr>
        <p:grpSpPr>
          <a:xfrm>
            <a:off x="7922820" y="3092054"/>
            <a:ext cx="3957802" cy="3486879"/>
            <a:chOff x="8988651" y="3849460"/>
            <a:chExt cx="3128283" cy="2811690"/>
          </a:xfrm>
        </p:grpSpPr>
        <p:pic>
          <p:nvPicPr>
            <p:cNvPr id="23" name="Picture 22">
              <a:extLst>
                <a:ext uri="{FF2B5EF4-FFF2-40B4-BE49-F238E27FC236}">
                  <a16:creationId xmlns:a16="http://schemas.microsoft.com/office/drawing/2014/main" id="{77B9FAC2-C4AC-4BB8-BE6E-7053E9FD368D}"/>
                </a:ext>
              </a:extLst>
            </p:cNvPr>
            <p:cNvPicPr>
              <a:picLocks noChangeAspect="1"/>
            </p:cNvPicPr>
            <p:nvPr/>
          </p:nvPicPr>
          <p:blipFill rotWithShape="1">
            <a:blip r:embed="rId4"/>
            <a:srcRect l="2310" r="72132"/>
            <a:stretch/>
          </p:blipFill>
          <p:spPr>
            <a:xfrm>
              <a:off x="8988651" y="3849460"/>
              <a:ext cx="1424896" cy="2811690"/>
            </a:xfrm>
            <a:prstGeom prst="rect">
              <a:avLst/>
            </a:prstGeom>
          </p:spPr>
        </p:pic>
        <p:pic>
          <p:nvPicPr>
            <p:cNvPr id="56" name="Picture 55">
              <a:extLst>
                <a:ext uri="{FF2B5EF4-FFF2-40B4-BE49-F238E27FC236}">
                  <a16:creationId xmlns:a16="http://schemas.microsoft.com/office/drawing/2014/main" id="{26164817-7F0A-4758-8363-E586EC0D0886}"/>
                </a:ext>
              </a:extLst>
            </p:cNvPr>
            <p:cNvPicPr>
              <a:picLocks noChangeAspect="1"/>
            </p:cNvPicPr>
            <p:nvPr/>
          </p:nvPicPr>
          <p:blipFill rotWithShape="1">
            <a:blip r:embed="rId4"/>
            <a:srcRect l="64472" r="4407"/>
            <a:stretch/>
          </p:blipFill>
          <p:spPr>
            <a:xfrm>
              <a:off x="10384063" y="3849460"/>
              <a:ext cx="1732871" cy="2811690"/>
            </a:xfrm>
            <a:prstGeom prst="rect">
              <a:avLst/>
            </a:prstGeom>
          </p:spPr>
        </p:pic>
      </p:grpSp>
      <p:sp>
        <p:nvSpPr>
          <p:cNvPr id="6" name="TextBox 5">
            <a:extLst>
              <a:ext uri="{FF2B5EF4-FFF2-40B4-BE49-F238E27FC236}">
                <a16:creationId xmlns:a16="http://schemas.microsoft.com/office/drawing/2014/main" id="{3A59B9EC-1140-43EF-BA33-746948F3F539}"/>
              </a:ext>
            </a:extLst>
          </p:cNvPr>
          <p:cNvSpPr txBox="1"/>
          <p:nvPr/>
        </p:nvSpPr>
        <p:spPr>
          <a:xfrm>
            <a:off x="123463" y="1280931"/>
            <a:ext cx="1196436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t>Data was extracted from the National Statistics publication of Energy Trends.</a:t>
            </a:r>
            <a:endParaRPr lang="en-US" sz="1600">
              <a:cs typeface="Calibri"/>
            </a:endParaRPr>
          </a:p>
          <a:p>
            <a:pPr marL="285750" indent="-285750">
              <a:buFont typeface="Arial"/>
              <a:buChar char="•"/>
            </a:pPr>
            <a:r>
              <a:rPr lang="en-US" sz="1600">
                <a:cs typeface="Calibri"/>
              </a:rPr>
              <a:t>The data input into code cells in the -</a:t>
            </a:r>
            <a:r>
              <a:rPr lang="en-US" sz="1600"/>
              <a:t> One additional energy source input (New code) - header in the .</a:t>
            </a:r>
            <a:r>
              <a:rPr lang="en-US" sz="1600" err="1"/>
              <a:t>ipynb</a:t>
            </a:r>
            <a:r>
              <a:rPr lang="en-US" sz="1600"/>
              <a:t> file. </a:t>
            </a:r>
            <a:endParaRPr lang="en-US" sz="1600">
              <a:cs typeface="Calibri"/>
            </a:endParaRPr>
          </a:p>
          <a:p>
            <a:pPr marL="285750" indent="-285750">
              <a:buFont typeface="Arial"/>
              <a:buChar char="•"/>
            </a:pPr>
            <a:r>
              <a:rPr lang="en-US" sz="1600">
                <a:cs typeface="Calibri"/>
              </a:rPr>
              <a:t>The Renewable Quarterly Electricity Capacity associated with each category is displayed and we use quarterly values for 2019 in the model.</a:t>
            </a:r>
          </a:p>
          <a:p>
            <a:pPr marL="285750" indent="-285750">
              <a:buFont typeface="Arial"/>
              <a:buChar char="•"/>
            </a:pPr>
            <a:endParaRPr lang="en-US" sz="1600">
              <a:cs typeface="Calibri"/>
            </a:endParaRPr>
          </a:p>
        </p:txBody>
      </p:sp>
    </p:spTree>
    <p:extLst>
      <p:ext uri="{BB962C8B-B14F-4D97-AF65-F5344CB8AC3E}">
        <p14:creationId xmlns:p14="http://schemas.microsoft.com/office/powerpoint/2010/main" val="610029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688873E-2667-4EDC-9BCE-E3599C2ECB78}"/>
              </a:ext>
            </a:extLst>
          </p:cNvPr>
          <p:cNvSpPr>
            <a:spLocks noGrp="1"/>
          </p:cNvSpPr>
          <p:nvPr>
            <p:ph type="dt" sz="half" idx="10"/>
          </p:nvPr>
        </p:nvSpPr>
        <p:spPr/>
        <p:txBody>
          <a:bodyPr vert="horz" lIns="91440" tIns="45720" rIns="91440" bIns="45720" rtlCol="0" anchor="ctr">
            <a:normAutofit/>
          </a:bodyPr>
          <a:lstStyle/>
          <a:p>
            <a:pPr>
              <a:spcAft>
                <a:spcPts val="600"/>
              </a:spcAft>
            </a:pPr>
            <a:fld id="{FF39EC26-1F31-4AE9-BEB8-0CB56B4D80DF}" type="datetime1">
              <a:rPr lang="en-US">
                <a:solidFill>
                  <a:schemeClr val="tx1">
                    <a:lumMod val="75000"/>
                    <a:lumOff val="25000"/>
                  </a:schemeClr>
                </a:solidFill>
              </a:rPr>
              <a:pPr>
                <a:spcAft>
                  <a:spcPts val="600"/>
                </a:spcAft>
              </a:pPr>
              <a:t>2/27/2022</a:t>
            </a:fld>
            <a:endParaRPr lang="en-US">
              <a:solidFill>
                <a:schemeClr val="tx1">
                  <a:lumMod val="75000"/>
                  <a:lumOff val="25000"/>
                </a:schemeClr>
              </a:solidFill>
            </a:endParaRPr>
          </a:p>
        </p:txBody>
      </p:sp>
      <p:sp>
        <p:nvSpPr>
          <p:cNvPr id="5" name="Slide Number Placeholder 4">
            <a:extLst>
              <a:ext uri="{FF2B5EF4-FFF2-40B4-BE49-F238E27FC236}">
                <a16:creationId xmlns:a16="http://schemas.microsoft.com/office/drawing/2014/main" id="{A0C13C9E-0EB7-4B57-9DE7-53C7F319227A}"/>
              </a:ext>
            </a:extLst>
          </p:cNvPr>
          <p:cNvSpPr>
            <a:spLocks noGrp="1"/>
          </p:cNvSpPr>
          <p:nvPr>
            <p:ph type="sldNum" sz="quarter" idx="12"/>
          </p:nvPr>
        </p:nvSpPr>
        <p:spPr/>
        <p:txBody>
          <a:bodyPr vert="horz" lIns="91440" tIns="45720" rIns="91440" bIns="45720" rtlCol="0" anchor="ctr">
            <a:normAutofit/>
          </a:bodyPr>
          <a:lstStyle/>
          <a:p>
            <a:pPr>
              <a:spcAft>
                <a:spcPts val="600"/>
              </a:spcAft>
            </a:pPr>
            <a:fld id="{4CD77608-3819-479B-BB98-C216BA724EFE}" type="slidenum">
              <a:rPr lang="en-US">
                <a:solidFill>
                  <a:schemeClr val="tx1">
                    <a:lumMod val="75000"/>
                    <a:lumOff val="25000"/>
                  </a:schemeClr>
                </a:solidFill>
              </a:rPr>
              <a:pPr>
                <a:spcAft>
                  <a:spcPts val="600"/>
                </a:spcAft>
              </a:pPr>
              <a:t>5</a:t>
            </a:fld>
            <a:endParaRPr lang="en-US">
              <a:solidFill>
                <a:schemeClr val="tx1">
                  <a:lumMod val="75000"/>
                  <a:lumOff val="25000"/>
                </a:schemeClr>
              </a:solidFill>
            </a:endParaRPr>
          </a:p>
        </p:txBody>
      </p:sp>
      <p:pic>
        <p:nvPicPr>
          <p:cNvPr id="16" name="Picture 17">
            <a:extLst>
              <a:ext uri="{FF2B5EF4-FFF2-40B4-BE49-F238E27FC236}">
                <a16:creationId xmlns:a16="http://schemas.microsoft.com/office/drawing/2014/main" id="{6443F8C7-A41B-43D3-9D4B-9087292A2B27}"/>
              </a:ext>
            </a:extLst>
          </p:cNvPr>
          <p:cNvPicPr>
            <a:picLocks noChangeAspect="1"/>
          </p:cNvPicPr>
          <p:nvPr/>
        </p:nvPicPr>
        <p:blipFill>
          <a:blip r:embed="rId2"/>
          <a:stretch>
            <a:fillRect/>
          </a:stretch>
        </p:blipFill>
        <p:spPr>
          <a:xfrm>
            <a:off x="3007488" y="742220"/>
            <a:ext cx="9157502" cy="5749737"/>
          </a:xfrm>
          <a:prstGeom prst="rect">
            <a:avLst/>
          </a:prstGeom>
        </p:spPr>
      </p:pic>
      <p:sp>
        <p:nvSpPr>
          <p:cNvPr id="19" name="TextBox 18">
            <a:extLst>
              <a:ext uri="{FF2B5EF4-FFF2-40B4-BE49-F238E27FC236}">
                <a16:creationId xmlns:a16="http://schemas.microsoft.com/office/drawing/2014/main" id="{98269D50-35ED-4282-836E-7656DDD05287}"/>
              </a:ext>
            </a:extLst>
          </p:cNvPr>
          <p:cNvSpPr txBox="1"/>
          <p:nvPr/>
        </p:nvSpPr>
        <p:spPr>
          <a:xfrm>
            <a:off x="3332442" y="77804"/>
            <a:ext cx="417074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4400" dirty="0">
                <a:latin typeface="Calibri Light"/>
                <a:cs typeface="Calibri Light"/>
              </a:rPr>
              <a:t>Quantum Circuit</a:t>
            </a:r>
          </a:p>
        </p:txBody>
      </p:sp>
      <p:sp>
        <p:nvSpPr>
          <p:cNvPr id="20" name="TextBox 19">
            <a:extLst>
              <a:ext uri="{FF2B5EF4-FFF2-40B4-BE49-F238E27FC236}">
                <a16:creationId xmlns:a16="http://schemas.microsoft.com/office/drawing/2014/main" id="{AB7E3021-5C83-4AA0-BD88-A60BACDEF458}"/>
              </a:ext>
            </a:extLst>
          </p:cNvPr>
          <p:cNvSpPr txBox="1"/>
          <p:nvPr/>
        </p:nvSpPr>
        <p:spPr>
          <a:xfrm>
            <a:off x="104172" y="779361"/>
            <a:ext cx="3144354"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a:rPr>
              <a:t>First apply Hadamard gates to entangle all the qubits.</a:t>
            </a:r>
          </a:p>
          <a:p>
            <a:endParaRPr lang="en-US" dirty="0">
              <a:cs typeface="Calibri"/>
            </a:endParaRPr>
          </a:p>
          <a:p>
            <a:endParaRPr lang="en-US" dirty="0">
              <a:cs typeface="Calibri"/>
            </a:endParaRPr>
          </a:p>
          <a:p>
            <a:pPr marL="285750" indent="-285750">
              <a:buFont typeface="Arial"/>
              <a:buChar char="•"/>
            </a:pPr>
            <a:r>
              <a:rPr lang="en-US" dirty="0">
                <a:cs typeface="Calibri"/>
              </a:rPr>
              <a:t>Then we apply RZ rotations to each. The phase is optimized via QAOA </a:t>
            </a:r>
            <a:r>
              <a:rPr lang="en-GB" dirty="0">
                <a:cs typeface="Calibri"/>
              </a:rPr>
              <a:t>optimisation</a:t>
            </a:r>
            <a:r>
              <a:rPr lang="en-US" dirty="0">
                <a:cs typeface="Calibri"/>
              </a:rPr>
              <a:t>.</a:t>
            </a:r>
          </a:p>
          <a:p>
            <a:pPr marL="285750" indent="-285750">
              <a:buFont typeface="Arial"/>
              <a:buChar char="•"/>
            </a:pPr>
            <a:endParaRPr lang="en-US" dirty="0">
              <a:cs typeface="Calibri"/>
            </a:endParaRPr>
          </a:p>
          <a:p>
            <a:pPr marL="285750" indent="-285750">
              <a:buFont typeface="Arial"/>
              <a:buChar char="•"/>
            </a:pPr>
            <a:endParaRPr lang="en-US" dirty="0">
              <a:cs typeface="Calibri"/>
            </a:endParaRPr>
          </a:p>
          <a:p>
            <a:pPr marL="285750" indent="-285750">
              <a:buFont typeface="Arial"/>
              <a:buChar char="•"/>
            </a:pPr>
            <a:r>
              <a:rPr lang="en-US" dirty="0">
                <a:cs typeface="Calibri"/>
              </a:rPr>
              <a:t>Please see the README file for more in--depth architecture images. </a:t>
            </a:r>
          </a:p>
          <a:p>
            <a:pPr marL="285750" indent="-285750">
              <a:buFont typeface="Arial"/>
              <a:buChar char="•"/>
            </a:pPr>
            <a:endParaRPr lang="en-US" sz="1600" dirty="0">
              <a:cs typeface="Calibri"/>
            </a:endParaRPr>
          </a:p>
          <a:p>
            <a:pPr marL="285750" indent="-285750">
              <a:buFont typeface="Arial"/>
              <a:buChar char="•"/>
            </a:pPr>
            <a:endParaRPr lang="en-US" sz="1600" dirty="0">
              <a:cs typeface="Calibri"/>
            </a:endParaRPr>
          </a:p>
        </p:txBody>
      </p:sp>
    </p:spTree>
    <p:extLst>
      <p:ext uri="{BB962C8B-B14F-4D97-AF65-F5344CB8AC3E}">
        <p14:creationId xmlns:p14="http://schemas.microsoft.com/office/powerpoint/2010/main" val="3857284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AB28-D286-4589-AF77-56C3F848767A}"/>
              </a:ext>
            </a:extLst>
          </p:cNvPr>
          <p:cNvSpPr>
            <a:spLocks noGrp="1"/>
          </p:cNvSpPr>
          <p:nvPr>
            <p:ph type="title"/>
          </p:nvPr>
        </p:nvSpPr>
        <p:spPr>
          <a:xfrm>
            <a:off x="90671" y="-24872"/>
            <a:ext cx="11101135" cy="1480503"/>
          </a:xfrm>
        </p:spPr>
        <p:txBody>
          <a:bodyPr>
            <a:normAutofit/>
          </a:bodyPr>
          <a:lstStyle/>
          <a:p>
            <a:r>
              <a:rPr lang="en-GB" dirty="0">
                <a:ln w="0"/>
                <a:solidFill>
                  <a:schemeClr val="accent1"/>
                </a:solidFill>
                <a:effectLst>
                  <a:outerShdw blurRad="38100" dist="25400" dir="5400000" algn="ctr" rotWithShape="0">
                    <a:srgbClr val="6E747A">
                      <a:alpha val="43000"/>
                    </a:srgbClr>
                  </a:outerShdw>
                </a:effectLst>
              </a:rPr>
              <a:t>3. Impact on output</a:t>
            </a:r>
            <a:endParaRPr lang="es-CO" dirty="0">
              <a:ln w="0"/>
              <a:solidFill>
                <a:schemeClr val="accent1"/>
              </a:solidFill>
              <a:effectLst>
                <a:outerShdw blurRad="38100" dist="25400" dir="5400000" algn="ctr" rotWithShape="0">
                  <a:srgbClr val="6E747A">
                    <a:alpha val="43000"/>
                  </a:srgbClr>
                </a:outerShdw>
              </a:effectLst>
            </a:endParaRPr>
          </a:p>
        </p:txBody>
      </p:sp>
      <p:sp>
        <p:nvSpPr>
          <p:cNvPr id="5" name="Slide Number Placeholder 4">
            <a:extLst>
              <a:ext uri="{FF2B5EF4-FFF2-40B4-BE49-F238E27FC236}">
                <a16:creationId xmlns:a16="http://schemas.microsoft.com/office/drawing/2014/main" id="{BD95BCF7-837A-4E95-9CF5-2F929ED670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77608-3819-479B-BB98-C216BA724EF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Imagen 6">
            <a:extLst>
              <a:ext uri="{FF2B5EF4-FFF2-40B4-BE49-F238E27FC236}">
                <a16:creationId xmlns:a16="http://schemas.microsoft.com/office/drawing/2014/main" id="{701408CC-187A-D345-A875-098E5371E224}"/>
              </a:ext>
            </a:extLst>
          </p:cNvPr>
          <p:cNvPicPr>
            <a:picLocks noChangeAspect="1"/>
          </p:cNvPicPr>
          <p:nvPr/>
        </p:nvPicPr>
        <p:blipFill rotWithShape="1">
          <a:blip r:embed="rId3">
            <a:extLst>
              <a:ext uri="{28A0092B-C50C-407E-A947-70E740481C1C}">
                <a14:useLocalDpi xmlns:a14="http://schemas.microsoft.com/office/drawing/2010/main" val="0"/>
              </a:ext>
            </a:extLst>
          </a:blip>
          <a:srcRect r="25497"/>
          <a:stretch/>
        </p:blipFill>
        <p:spPr>
          <a:xfrm>
            <a:off x="803784" y="2090506"/>
            <a:ext cx="3830841" cy="1328127"/>
          </a:xfrm>
          <a:prstGeom prst="rect">
            <a:avLst/>
          </a:prstGeom>
        </p:spPr>
      </p:pic>
      <p:pic>
        <p:nvPicPr>
          <p:cNvPr id="11" name="Imagen 10">
            <a:extLst>
              <a:ext uri="{FF2B5EF4-FFF2-40B4-BE49-F238E27FC236}">
                <a16:creationId xmlns:a16="http://schemas.microsoft.com/office/drawing/2014/main" id="{A672706B-E6FB-194A-975D-0DB8B5275F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6649" y="3847308"/>
            <a:ext cx="3407902" cy="2735595"/>
          </a:xfrm>
          <a:prstGeom prst="rect">
            <a:avLst/>
          </a:prstGeom>
        </p:spPr>
      </p:pic>
      <p:pic>
        <p:nvPicPr>
          <p:cNvPr id="13" name="Imagen 12">
            <a:extLst>
              <a:ext uri="{FF2B5EF4-FFF2-40B4-BE49-F238E27FC236}">
                <a16:creationId xmlns:a16="http://schemas.microsoft.com/office/drawing/2014/main" id="{4D2B8509-0B2A-4D41-B845-8C7DD49B4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466" y="3488635"/>
            <a:ext cx="4330989" cy="3337164"/>
          </a:xfrm>
          <a:prstGeom prst="rect">
            <a:avLst/>
          </a:prstGeom>
        </p:spPr>
      </p:pic>
      <p:pic>
        <p:nvPicPr>
          <p:cNvPr id="15" name="Imagen 14">
            <a:extLst>
              <a:ext uri="{FF2B5EF4-FFF2-40B4-BE49-F238E27FC236}">
                <a16:creationId xmlns:a16="http://schemas.microsoft.com/office/drawing/2014/main" id="{0BE24D4F-C33F-9E45-A375-70FDB5B315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6790" y="2107384"/>
            <a:ext cx="4887558" cy="1480503"/>
          </a:xfrm>
          <a:prstGeom prst="rect">
            <a:avLst/>
          </a:prstGeom>
        </p:spPr>
      </p:pic>
      <p:cxnSp>
        <p:nvCxnSpPr>
          <p:cNvPr id="17" name="Conector recto 16">
            <a:extLst>
              <a:ext uri="{FF2B5EF4-FFF2-40B4-BE49-F238E27FC236}">
                <a16:creationId xmlns:a16="http://schemas.microsoft.com/office/drawing/2014/main" id="{5560F15A-749A-4A4D-9B39-B1AAE13D5A2F}"/>
              </a:ext>
            </a:extLst>
          </p:cNvPr>
          <p:cNvCxnSpPr>
            <a:cxnSpLocks/>
          </p:cNvCxnSpPr>
          <p:nvPr/>
        </p:nvCxnSpPr>
        <p:spPr>
          <a:xfrm>
            <a:off x="5817704" y="2251237"/>
            <a:ext cx="0" cy="4331666"/>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A532FFD4-7E4B-7B41-9408-6226200640CE}"/>
              </a:ext>
            </a:extLst>
          </p:cNvPr>
          <p:cNvCxnSpPr>
            <a:cxnSpLocks/>
          </p:cNvCxnSpPr>
          <p:nvPr/>
        </p:nvCxnSpPr>
        <p:spPr>
          <a:xfrm>
            <a:off x="90671" y="1113182"/>
            <a:ext cx="11797671" cy="0"/>
          </a:xfrm>
          <a:prstGeom prst="line">
            <a:avLst/>
          </a:prstGeom>
          <a:ln w="41275"/>
        </p:spPr>
        <p:style>
          <a:lnRef idx="1">
            <a:schemeClr val="accent2"/>
          </a:lnRef>
          <a:fillRef idx="0">
            <a:schemeClr val="accent2"/>
          </a:fillRef>
          <a:effectRef idx="0">
            <a:schemeClr val="accent2"/>
          </a:effectRef>
          <a:fontRef idx="minor">
            <a:schemeClr val="tx1"/>
          </a:fontRef>
        </p:style>
      </p:cxnSp>
      <p:sp>
        <p:nvSpPr>
          <p:cNvPr id="24" name="CuadroTexto 23">
            <a:extLst>
              <a:ext uri="{FF2B5EF4-FFF2-40B4-BE49-F238E27FC236}">
                <a16:creationId xmlns:a16="http://schemas.microsoft.com/office/drawing/2014/main" id="{ADEA629E-47D7-5944-B64E-E1F4BBA98C61}"/>
              </a:ext>
            </a:extLst>
          </p:cNvPr>
          <p:cNvSpPr txBox="1"/>
          <p:nvPr/>
        </p:nvSpPr>
        <p:spPr>
          <a:xfrm>
            <a:off x="201222" y="1258957"/>
            <a:ext cx="11314917"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800" b="0" i="0" u="none" strike="noStrike" kern="1200" cap="none" spc="0" normalizeH="0" baseline="0" noProof="0" dirty="0">
                <a:ln>
                  <a:noFill/>
                </a:ln>
                <a:solidFill>
                  <a:prstClr val="black"/>
                </a:solidFill>
                <a:effectLst/>
                <a:uLnTx/>
                <a:uFillTx/>
                <a:latin typeface="Calibri" panose="020F0502020204030204"/>
                <a:ea typeface="+mn-ea"/>
                <a:cs typeface="+mn-cs"/>
              </a:rPr>
              <a:t>In this section, we’ve found that initial inputs on the capacity were different than the spreadsheet. We changed the inputs in order to see the final impact on the output of the model:</a:t>
            </a:r>
          </a:p>
        </p:txBody>
      </p:sp>
    </p:spTree>
    <p:extLst>
      <p:ext uri="{BB962C8B-B14F-4D97-AF65-F5344CB8AC3E}">
        <p14:creationId xmlns:p14="http://schemas.microsoft.com/office/powerpoint/2010/main" val="1432362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AB28-D286-4589-AF77-56C3F848767A}"/>
              </a:ext>
            </a:extLst>
          </p:cNvPr>
          <p:cNvSpPr>
            <a:spLocks noGrp="1"/>
          </p:cNvSpPr>
          <p:nvPr>
            <p:ph type="title"/>
          </p:nvPr>
        </p:nvSpPr>
        <p:spPr>
          <a:xfrm>
            <a:off x="90671" y="-24872"/>
            <a:ext cx="11101135" cy="1480503"/>
          </a:xfrm>
        </p:spPr>
        <p:txBody>
          <a:bodyPr>
            <a:normAutofit/>
          </a:bodyPr>
          <a:lstStyle/>
          <a:p>
            <a:r>
              <a:rPr lang="en-GB" dirty="0">
                <a:ln w="0"/>
                <a:solidFill>
                  <a:schemeClr val="accent1"/>
                </a:solidFill>
                <a:effectLst>
                  <a:outerShdw blurRad="38100" dist="25400" dir="5400000" algn="ctr" rotWithShape="0">
                    <a:srgbClr val="6E747A">
                      <a:alpha val="43000"/>
                    </a:srgbClr>
                  </a:outerShdw>
                </a:effectLst>
              </a:rPr>
              <a:t>3. Impact on output</a:t>
            </a:r>
            <a:endParaRPr lang="es-CO" dirty="0">
              <a:ln w="0"/>
              <a:solidFill>
                <a:schemeClr val="accent1"/>
              </a:solidFill>
              <a:effectLst>
                <a:outerShdw blurRad="38100" dist="25400" dir="5400000" algn="ctr" rotWithShape="0">
                  <a:srgbClr val="6E747A">
                    <a:alpha val="43000"/>
                  </a:srgbClr>
                </a:outerShdw>
              </a:effectLst>
            </a:endParaRPr>
          </a:p>
        </p:txBody>
      </p:sp>
      <p:sp>
        <p:nvSpPr>
          <p:cNvPr id="5" name="Slide Number Placeholder 4">
            <a:extLst>
              <a:ext uri="{FF2B5EF4-FFF2-40B4-BE49-F238E27FC236}">
                <a16:creationId xmlns:a16="http://schemas.microsoft.com/office/drawing/2014/main" id="{BD95BCF7-837A-4E95-9CF5-2F929ED670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77608-3819-479B-BB98-C216BA724EF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7" name="Conector recto 16">
            <a:extLst>
              <a:ext uri="{FF2B5EF4-FFF2-40B4-BE49-F238E27FC236}">
                <a16:creationId xmlns:a16="http://schemas.microsoft.com/office/drawing/2014/main" id="{5560F15A-749A-4A4D-9B39-B1AAE13D5A2F}"/>
              </a:ext>
            </a:extLst>
          </p:cNvPr>
          <p:cNvCxnSpPr>
            <a:cxnSpLocks/>
          </p:cNvCxnSpPr>
          <p:nvPr/>
        </p:nvCxnSpPr>
        <p:spPr>
          <a:xfrm>
            <a:off x="6241774" y="1893913"/>
            <a:ext cx="92765" cy="4827562"/>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A532FFD4-7E4B-7B41-9408-6226200640CE}"/>
              </a:ext>
            </a:extLst>
          </p:cNvPr>
          <p:cNvCxnSpPr>
            <a:cxnSpLocks/>
          </p:cNvCxnSpPr>
          <p:nvPr/>
        </p:nvCxnSpPr>
        <p:spPr>
          <a:xfrm>
            <a:off x="90671" y="1113182"/>
            <a:ext cx="11797671" cy="0"/>
          </a:xfrm>
          <a:prstGeom prst="line">
            <a:avLst/>
          </a:prstGeom>
          <a:ln w="41275"/>
        </p:spPr>
        <p:style>
          <a:lnRef idx="1">
            <a:schemeClr val="accent2"/>
          </a:lnRef>
          <a:fillRef idx="0">
            <a:schemeClr val="accent2"/>
          </a:fillRef>
          <a:effectRef idx="0">
            <a:schemeClr val="accent2"/>
          </a:effectRef>
          <a:fontRef idx="minor">
            <a:schemeClr val="tx1"/>
          </a:fontRef>
        </p:style>
      </p:cxnSp>
      <p:sp>
        <p:nvSpPr>
          <p:cNvPr id="24" name="CuadroTexto 23">
            <a:extLst>
              <a:ext uri="{FF2B5EF4-FFF2-40B4-BE49-F238E27FC236}">
                <a16:creationId xmlns:a16="http://schemas.microsoft.com/office/drawing/2014/main" id="{ADEA629E-47D7-5944-B64E-E1F4BBA98C61}"/>
              </a:ext>
            </a:extLst>
          </p:cNvPr>
          <p:cNvSpPr txBox="1"/>
          <p:nvPr/>
        </p:nvSpPr>
        <p:spPr>
          <a:xfrm>
            <a:off x="201222" y="1258957"/>
            <a:ext cx="11314917"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800" b="0" i="0" u="none" strike="noStrike" kern="1200" cap="none" spc="0" normalizeH="0" baseline="0" noProof="0" dirty="0">
                <a:ln>
                  <a:noFill/>
                </a:ln>
                <a:solidFill>
                  <a:prstClr val="black"/>
                </a:solidFill>
                <a:effectLst/>
                <a:uLnTx/>
                <a:uFillTx/>
                <a:latin typeface="Calibri" panose="020F0502020204030204"/>
                <a:ea typeface="+mn-ea"/>
                <a:cs typeface="+mn-cs"/>
              </a:rPr>
              <a:t>In this section, we’ve changed the number of shots from 512 to 1012</a:t>
            </a:r>
          </a:p>
        </p:txBody>
      </p:sp>
      <p:pic>
        <p:nvPicPr>
          <p:cNvPr id="4" name="Imagen 3">
            <a:extLst>
              <a:ext uri="{FF2B5EF4-FFF2-40B4-BE49-F238E27FC236}">
                <a16:creationId xmlns:a16="http://schemas.microsoft.com/office/drawing/2014/main" id="{E763DF0B-BD7B-A04E-9FAE-99C360446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966" y="4488486"/>
            <a:ext cx="2779758" cy="2344830"/>
          </a:xfrm>
          <a:prstGeom prst="rect">
            <a:avLst/>
          </a:prstGeom>
        </p:spPr>
      </p:pic>
      <p:pic>
        <p:nvPicPr>
          <p:cNvPr id="9" name="Imagen 8">
            <a:extLst>
              <a:ext uri="{FF2B5EF4-FFF2-40B4-BE49-F238E27FC236}">
                <a16:creationId xmlns:a16="http://schemas.microsoft.com/office/drawing/2014/main" id="{15D6D07F-3346-5340-94D4-84AD0A428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966" y="2031815"/>
            <a:ext cx="2779758" cy="2344830"/>
          </a:xfrm>
          <a:prstGeom prst="rect">
            <a:avLst/>
          </a:prstGeom>
        </p:spPr>
      </p:pic>
      <p:sp>
        <p:nvSpPr>
          <p:cNvPr id="18" name="CuadroTexto 17">
            <a:extLst>
              <a:ext uri="{FF2B5EF4-FFF2-40B4-BE49-F238E27FC236}">
                <a16:creationId xmlns:a16="http://schemas.microsoft.com/office/drawing/2014/main" id="{BAF19552-CECB-BA44-847F-91D42D79D0C2}"/>
              </a:ext>
            </a:extLst>
          </p:cNvPr>
          <p:cNvSpPr txBox="1"/>
          <p:nvPr/>
        </p:nvSpPr>
        <p:spPr>
          <a:xfrm>
            <a:off x="2181810" y="1893913"/>
            <a:ext cx="10987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800" b="0" i="0" u="none" strike="noStrike" kern="1200" cap="none" spc="0" normalizeH="0" baseline="0" noProof="0" dirty="0">
                <a:ln>
                  <a:noFill/>
                </a:ln>
                <a:solidFill>
                  <a:prstClr val="black"/>
                </a:solidFill>
                <a:effectLst/>
                <a:uLnTx/>
                <a:uFillTx/>
                <a:latin typeface="Calibri" panose="020F0502020204030204"/>
                <a:ea typeface="+mn-ea"/>
                <a:cs typeface="+mn-cs"/>
              </a:rPr>
              <a:t>03 inputs</a:t>
            </a:r>
          </a:p>
        </p:txBody>
      </p:sp>
      <p:sp>
        <p:nvSpPr>
          <p:cNvPr id="20" name="CuadroTexto 19">
            <a:extLst>
              <a:ext uri="{FF2B5EF4-FFF2-40B4-BE49-F238E27FC236}">
                <a16:creationId xmlns:a16="http://schemas.microsoft.com/office/drawing/2014/main" id="{D2D109D4-2590-424A-8046-297D85E6C823}"/>
              </a:ext>
            </a:extLst>
          </p:cNvPr>
          <p:cNvSpPr txBox="1"/>
          <p:nvPr/>
        </p:nvSpPr>
        <p:spPr>
          <a:xfrm>
            <a:off x="10495722" y="5157345"/>
            <a:ext cx="12934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800" b="0" i="0" u="none" strike="noStrike" kern="1200" cap="none" spc="0" normalizeH="0" baseline="0" noProof="0" dirty="0">
                <a:ln>
                  <a:noFill/>
                </a:ln>
                <a:solidFill>
                  <a:prstClr val="black"/>
                </a:solidFill>
                <a:effectLst/>
                <a:uLnTx/>
                <a:uFillTx/>
                <a:latin typeface="Calibri" panose="020F0502020204030204"/>
                <a:ea typeface="+mn-ea"/>
                <a:cs typeface="+mn-cs"/>
              </a:rPr>
              <a:t>1012 shots</a:t>
            </a:r>
          </a:p>
        </p:txBody>
      </p:sp>
      <p:pic>
        <p:nvPicPr>
          <p:cNvPr id="21" name="Imagen 20">
            <a:extLst>
              <a:ext uri="{FF2B5EF4-FFF2-40B4-BE49-F238E27FC236}">
                <a16:creationId xmlns:a16="http://schemas.microsoft.com/office/drawing/2014/main" id="{61647D32-8142-0B49-87DC-75966B707C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95" y="2323737"/>
            <a:ext cx="4330989" cy="3337164"/>
          </a:xfrm>
          <a:prstGeom prst="rect">
            <a:avLst/>
          </a:prstGeom>
        </p:spPr>
      </p:pic>
      <p:sp>
        <p:nvSpPr>
          <p:cNvPr id="22" name="CuadroTexto 21">
            <a:extLst>
              <a:ext uri="{FF2B5EF4-FFF2-40B4-BE49-F238E27FC236}">
                <a16:creationId xmlns:a16="http://schemas.microsoft.com/office/drawing/2014/main" id="{D33F4603-0FFE-A748-9A5B-491C74CA9E28}"/>
              </a:ext>
            </a:extLst>
          </p:cNvPr>
          <p:cNvSpPr txBox="1"/>
          <p:nvPr/>
        </p:nvSpPr>
        <p:spPr>
          <a:xfrm>
            <a:off x="10495722" y="2662620"/>
            <a:ext cx="12934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800" b="0" i="0" u="none" strike="noStrike" kern="1200" cap="none" spc="0" normalizeH="0" baseline="0" noProof="0" dirty="0">
                <a:ln>
                  <a:noFill/>
                </a:ln>
                <a:solidFill>
                  <a:prstClr val="black"/>
                </a:solidFill>
                <a:effectLst/>
                <a:uLnTx/>
                <a:uFillTx/>
                <a:latin typeface="Calibri" panose="020F0502020204030204"/>
                <a:ea typeface="+mn-ea"/>
                <a:cs typeface="+mn-cs"/>
              </a:rPr>
              <a:t>1012 shots</a:t>
            </a:r>
          </a:p>
        </p:txBody>
      </p:sp>
      <p:sp>
        <p:nvSpPr>
          <p:cNvPr id="23" name="CuadroTexto 22">
            <a:extLst>
              <a:ext uri="{FF2B5EF4-FFF2-40B4-BE49-F238E27FC236}">
                <a16:creationId xmlns:a16="http://schemas.microsoft.com/office/drawing/2014/main" id="{C41E2775-2021-4942-8192-0A9767CEB817}"/>
              </a:ext>
            </a:extLst>
          </p:cNvPr>
          <p:cNvSpPr txBox="1"/>
          <p:nvPr/>
        </p:nvSpPr>
        <p:spPr>
          <a:xfrm>
            <a:off x="8136134" y="1601405"/>
            <a:ext cx="12934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800" b="0" i="0" u="none" strike="noStrike" kern="1200" cap="none" spc="0" normalizeH="0" baseline="0" noProof="0" dirty="0">
                <a:ln>
                  <a:noFill/>
                </a:ln>
                <a:solidFill>
                  <a:prstClr val="black"/>
                </a:solidFill>
                <a:effectLst/>
                <a:uLnTx/>
                <a:uFillTx/>
                <a:latin typeface="Calibri" panose="020F0502020204030204"/>
                <a:ea typeface="+mn-ea"/>
                <a:cs typeface="+mn-cs"/>
              </a:rPr>
              <a:t>05 inputs</a:t>
            </a:r>
          </a:p>
        </p:txBody>
      </p:sp>
    </p:spTree>
    <p:extLst>
      <p:ext uri="{BB962C8B-B14F-4D97-AF65-F5344CB8AC3E}">
        <p14:creationId xmlns:p14="http://schemas.microsoft.com/office/powerpoint/2010/main" val="1231500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AB28-D286-4589-AF77-56C3F848767A}"/>
              </a:ext>
            </a:extLst>
          </p:cNvPr>
          <p:cNvSpPr>
            <a:spLocks noGrp="1"/>
          </p:cNvSpPr>
          <p:nvPr>
            <p:ph type="title"/>
          </p:nvPr>
        </p:nvSpPr>
        <p:spPr>
          <a:xfrm>
            <a:off x="90671" y="-24872"/>
            <a:ext cx="11101135" cy="1480503"/>
          </a:xfrm>
        </p:spPr>
        <p:txBody>
          <a:bodyPr>
            <a:normAutofit/>
          </a:bodyPr>
          <a:lstStyle/>
          <a:p>
            <a:r>
              <a:rPr lang="en-GB" dirty="0">
                <a:ln w="0"/>
                <a:solidFill>
                  <a:schemeClr val="accent1"/>
                </a:solidFill>
                <a:effectLst>
                  <a:outerShdw blurRad="38100" dist="25400" dir="5400000" algn="ctr" rotWithShape="0">
                    <a:srgbClr val="6E747A">
                      <a:alpha val="43000"/>
                    </a:srgbClr>
                  </a:outerShdw>
                </a:effectLst>
              </a:rPr>
              <a:t>4. Classical Optimization Methods</a:t>
            </a:r>
            <a:endParaRPr lang="es-CO" dirty="0">
              <a:ln w="0"/>
              <a:solidFill>
                <a:schemeClr val="accent1"/>
              </a:solidFill>
              <a:effectLst>
                <a:outerShdw blurRad="38100" dist="25400" dir="5400000" algn="ctr" rotWithShape="0">
                  <a:srgbClr val="6E747A">
                    <a:alpha val="43000"/>
                  </a:srgbClr>
                </a:outerShdw>
              </a:effectLst>
            </a:endParaRPr>
          </a:p>
        </p:txBody>
      </p:sp>
      <p:sp>
        <p:nvSpPr>
          <p:cNvPr id="5" name="Slide Number Placeholder 4">
            <a:extLst>
              <a:ext uri="{FF2B5EF4-FFF2-40B4-BE49-F238E27FC236}">
                <a16:creationId xmlns:a16="http://schemas.microsoft.com/office/drawing/2014/main" id="{BD95BCF7-837A-4E95-9CF5-2F929ED670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77608-3819-479B-BB98-C216BA724EF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9" name="Conector recto 18">
            <a:extLst>
              <a:ext uri="{FF2B5EF4-FFF2-40B4-BE49-F238E27FC236}">
                <a16:creationId xmlns:a16="http://schemas.microsoft.com/office/drawing/2014/main" id="{A532FFD4-7E4B-7B41-9408-6226200640CE}"/>
              </a:ext>
            </a:extLst>
          </p:cNvPr>
          <p:cNvCxnSpPr>
            <a:cxnSpLocks/>
          </p:cNvCxnSpPr>
          <p:nvPr/>
        </p:nvCxnSpPr>
        <p:spPr>
          <a:xfrm>
            <a:off x="90671" y="1113182"/>
            <a:ext cx="11797671" cy="0"/>
          </a:xfrm>
          <a:prstGeom prst="line">
            <a:avLst/>
          </a:prstGeom>
          <a:ln w="41275"/>
        </p:spPr>
        <p:style>
          <a:lnRef idx="1">
            <a:schemeClr val="accent2"/>
          </a:lnRef>
          <a:fillRef idx="0">
            <a:schemeClr val="accent2"/>
          </a:fillRef>
          <a:effectRef idx="0">
            <a:schemeClr val="accent2"/>
          </a:effectRef>
          <a:fontRef idx="minor">
            <a:schemeClr val="tx1"/>
          </a:fontRef>
        </p:style>
      </p:cxnSp>
      <p:sp>
        <p:nvSpPr>
          <p:cNvPr id="24" name="CuadroTexto 23">
            <a:extLst>
              <a:ext uri="{FF2B5EF4-FFF2-40B4-BE49-F238E27FC236}">
                <a16:creationId xmlns:a16="http://schemas.microsoft.com/office/drawing/2014/main" id="{ADEA629E-47D7-5944-B64E-E1F4BBA98C61}"/>
              </a:ext>
            </a:extLst>
          </p:cNvPr>
          <p:cNvSpPr txBox="1"/>
          <p:nvPr/>
        </p:nvSpPr>
        <p:spPr>
          <a:xfrm>
            <a:off x="201222" y="1258957"/>
            <a:ext cx="11314917"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800" b="0" i="0" u="none" strike="noStrike" kern="1200" cap="none" spc="0" normalizeH="0" baseline="0" noProof="0" dirty="0">
                <a:ln>
                  <a:noFill/>
                </a:ln>
                <a:solidFill>
                  <a:prstClr val="black"/>
                </a:solidFill>
                <a:effectLst/>
                <a:uLnTx/>
                <a:uFillTx/>
                <a:latin typeface="Calibri" panose="020F0502020204030204"/>
                <a:ea typeface="+mn-ea"/>
                <a:cs typeface="+mn-cs"/>
              </a:rPr>
              <a:t>We have tried different classical optimization methods for the model:</a:t>
            </a:r>
          </a:p>
        </p:txBody>
      </p:sp>
      <p:pic>
        <p:nvPicPr>
          <p:cNvPr id="8" name="Imagen 7">
            <a:extLst>
              <a:ext uri="{FF2B5EF4-FFF2-40B4-BE49-F238E27FC236}">
                <a16:creationId xmlns:a16="http://schemas.microsoft.com/office/drawing/2014/main" id="{AA063422-3E24-9B49-A77C-F358824EE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22" y="2015571"/>
            <a:ext cx="2735306" cy="2307332"/>
          </a:xfrm>
          <a:prstGeom prst="rect">
            <a:avLst/>
          </a:prstGeom>
        </p:spPr>
      </p:pic>
      <p:sp>
        <p:nvSpPr>
          <p:cNvPr id="25" name="CuadroTexto 24">
            <a:extLst>
              <a:ext uri="{FF2B5EF4-FFF2-40B4-BE49-F238E27FC236}">
                <a16:creationId xmlns:a16="http://schemas.microsoft.com/office/drawing/2014/main" id="{47E38869-96B0-5E4E-8705-671A48FD1B97}"/>
              </a:ext>
            </a:extLst>
          </p:cNvPr>
          <p:cNvSpPr txBox="1"/>
          <p:nvPr/>
        </p:nvSpPr>
        <p:spPr>
          <a:xfrm>
            <a:off x="965674" y="1658247"/>
            <a:ext cx="156036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400" b="1" i="0" u="none" strike="noStrike" kern="1200" cap="none" spc="0" normalizeH="0" baseline="0" noProof="0" dirty="0">
                <a:ln>
                  <a:noFill/>
                </a:ln>
                <a:solidFill>
                  <a:prstClr val="black"/>
                </a:solidFill>
                <a:effectLst/>
                <a:uLnTx/>
                <a:uFillTx/>
                <a:latin typeface="Calibri" panose="020F0502020204030204"/>
                <a:ea typeface="+mn-ea"/>
                <a:cs typeface="+mn-cs"/>
              </a:rPr>
              <a:t>Nelder-Mead</a:t>
            </a:r>
          </a:p>
        </p:txBody>
      </p:sp>
      <p:pic>
        <p:nvPicPr>
          <p:cNvPr id="13" name="Imagen 12">
            <a:extLst>
              <a:ext uri="{FF2B5EF4-FFF2-40B4-BE49-F238E27FC236}">
                <a16:creationId xmlns:a16="http://schemas.microsoft.com/office/drawing/2014/main" id="{488CE7ED-C19B-9247-9B6C-90AC0D539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0696" y="2015572"/>
            <a:ext cx="2735304" cy="2307331"/>
          </a:xfrm>
          <a:prstGeom prst="rect">
            <a:avLst/>
          </a:prstGeom>
        </p:spPr>
      </p:pic>
      <p:sp>
        <p:nvSpPr>
          <p:cNvPr id="26" name="CuadroTexto 25">
            <a:extLst>
              <a:ext uri="{FF2B5EF4-FFF2-40B4-BE49-F238E27FC236}">
                <a16:creationId xmlns:a16="http://schemas.microsoft.com/office/drawing/2014/main" id="{96F38566-92BB-AD40-95FC-80D70CDCB047}"/>
              </a:ext>
            </a:extLst>
          </p:cNvPr>
          <p:cNvSpPr txBox="1"/>
          <p:nvPr/>
        </p:nvSpPr>
        <p:spPr>
          <a:xfrm>
            <a:off x="4080874" y="1628289"/>
            <a:ext cx="15603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PE" sz="1600" b="1" i="0" u="none" strike="noStrike" kern="1200" cap="none" spc="0" normalizeH="0" baseline="0" noProof="0" dirty="0">
                <a:ln>
                  <a:noFill/>
                </a:ln>
                <a:solidFill>
                  <a:prstClr val="black"/>
                </a:solidFill>
                <a:effectLst/>
                <a:uLnTx/>
                <a:uFillTx/>
                <a:latin typeface="Calibri" panose="020F0502020204030204"/>
                <a:ea typeface="+mn-ea"/>
                <a:cs typeface="+mn-cs"/>
              </a:rPr>
              <a:t>Powell</a:t>
            </a:r>
          </a:p>
        </p:txBody>
      </p:sp>
      <p:sp>
        <p:nvSpPr>
          <p:cNvPr id="27" name="CuadroTexto 26">
            <a:extLst>
              <a:ext uri="{FF2B5EF4-FFF2-40B4-BE49-F238E27FC236}">
                <a16:creationId xmlns:a16="http://schemas.microsoft.com/office/drawing/2014/main" id="{4A83EE20-AC1A-7F45-B0F7-9D221CCD5B54}"/>
              </a:ext>
            </a:extLst>
          </p:cNvPr>
          <p:cNvSpPr txBox="1"/>
          <p:nvPr/>
        </p:nvSpPr>
        <p:spPr>
          <a:xfrm>
            <a:off x="7402219" y="1642374"/>
            <a:ext cx="7843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800" b="1" i="0" u="none" strike="noStrike" kern="1200" cap="none" spc="0" normalizeH="0" baseline="0" noProof="0" dirty="0">
                <a:ln>
                  <a:noFill/>
                </a:ln>
                <a:solidFill>
                  <a:prstClr val="black"/>
                </a:solidFill>
                <a:effectLst/>
                <a:uLnTx/>
                <a:uFillTx/>
                <a:latin typeface="Calibri" panose="020F0502020204030204"/>
                <a:ea typeface="+mn-ea"/>
                <a:cs typeface="+mn-cs"/>
              </a:rPr>
              <a:t>CG</a:t>
            </a:r>
          </a:p>
        </p:txBody>
      </p:sp>
      <p:pic>
        <p:nvPicPr>
          <p:cNvPr id="28" name="Imagen 27">
            <a:extLst>
              <a:ext uri="{FF2B5EF4-FFF2-40B4-BE49-F238E27FC236}">
                <a16:creationId xmlns:a16="http://schemas.microsoft.com/office/drawing/2014/main" id="{7B092EBE-5705-9E4F-8CC5-785932BAA5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0473" y="2015571"/>
            <a:ext cx="2735305" cy="2307332"/>
          </a:xfrm>
          <a:prstGeom prst="rect">
            <a:avLst/>
          </a:prstGeom>
        </p:spPr>
      </p:pic>
      <p:pic>
        <p:nvPicPr>
          <p:cNvPr id="29" name="Imagen 28">
            <a:extLst>
              <a:ext uri="{FF2B5EF4-FFF2-40B4-BE49-F238E27FC236}">
                <a16:creationId xmlns:a16="http://schemas.microsoft.com/office/drawing/2014/main" id="{46A66792-45EA-7F49-87E5-7D7648FCED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295" y="4524820"/>
            <a:ext cx="2735305" cy="2307332"/>
          </a:xfrm>
          <a:prstGeom prst="rect">
            <a:avLst/>
          </a:prstGeom>
        </p:spPr>
      </p:pic>
      <p:sp>
        <p:nvSpPr>
          <p:cNvPr id="30" name="CuadroTexto 29">
            <a:extLst>
              <a:ext uri="{FF2B5EF4-FFF2-40B4-BE49-F238E27FC236}">
                <a16:creationId xmlns:a16="http://schemas.microsoft.com/office/drawing/2014/main" id="{564CD161-193C-4845-907B-5AE7BBDC26D4}"/>
              </a:ext>
            </a:extLst>
          </p:cNvPr>
          <p:cNvSpPr txBox="1"/>
          <p:nvPr/>
        </p:nvSpPr>
        <p:spPr>
          <a:xfrm>
            <a:off x="1002239" y="4269973"/>
            <a:ext cx="109649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PE" sz="1400" b="1" i="0" u="none" strike="noStrike" kern="1200" cap="none" spc="0" normalizeH="0" baseline="0" noProof="0" dirty="0">
                <a:ln>
                  <a:noFill/>
                </a:ln>
                <a:solidFill>
                  <a:prstClr val="black"/>
                </a:solidFill>
                <a:effectLst/>
                <a:uLnTx/>
                <a:uFillTx/>
                <a:latin typeface="Calibri" panose="020F0502020204030204"/>
                <a:ea typeface="+mn-ea"/>
                <a:cs typeface="+mn-cs"/>
              </a:rPr>
              <a:t>BFGS</a:t>
            </a:r>
          </a:p>
        </p:txBody>
      </p:sp>
      <p:sp>
        <p:nvSpPr>
          <p:cNvPr id="31" name="CuadroTexto 30">
            <a:extLst>
              <a:ext uri="{FF2B5EF4-FFF2-40B4-BE49-F238E27FC236}">
                <a16:creationId xmlns:a16="http://schemas.microsoft.com/office/drawing/2014/main" id="{ED0E57BD-5C92-934E-BE15-8AB6CF3A8294}"/>
              </a:ext>
            </a:extLst>
          </p:cNvPr>
          <p:cNvSpPr txBox="1"/>
          <p:nvPr/>
        </p:nvSpPr>
        <p:spPr>
          <a:xfrm>
            <a:off x="4312808" y="4292784"/>
            <a:ext cx="109649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400" b="1" i="0" u="none" strike="noStrike" kern="1200" cap="none" spc="0" normalizeH="0" baseline="0" noProof="0" dirty="0">
                <a:ln>
                  <a:noFill/>
                </a:ln>
                <a:solidFill>
                  <a:prstClr val="black"/>
                </a:solidFill>
                <a:effectLst/>
                <a:uLnTx/>
                <a:uFillTx/>
                <a:latin typeface="Calibri" panose="020F0502020204030204"/>
                <a:ea typeface="+mn-ea"/>
                <a:cs typeface="+mn-cs"/>
              </a:rPr>
              <a:t>L-BFGS-B</a:t>
            </a:r>
          </a:p>
        </p:txBody>
      </p:sp>
      <p:pic>
        <p:nvPicPr>
          <p:cNvPr id="32" name="Imagen 31">
            <a:extLst>
              <a:ext uri="{FF2B5EF4-FFF2-40B4-BE49-F238E27FC236}">
                <a16:creationId xmlns:a16="http://schemas.microsoft.com/office/drawing/2014/main" id="{6754EA60-C604-5241-A836-2118F570EE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5474" y="4528851"/>
            <a:ext cx="2730526" cy="2303301"/>
          </a:xfrm>
          <a:prstGeom prst="rect">
            <a:avLst/>
          </a:prstGeom>
        </p:spPr>
      </p:pic>
      <p:pic>
        <p:nvPicPr>
          <p:cNvPr id="33" name="Imagen 32">
            <a:extLst>
              <a:ext uri="{FF2B5EF4-FFF2-40B4-BE49-F238E27FC236}">
                <a16:creationId xmlns:a16="http://schemas.microsoft.com/office/drawing/2014/main" id="{CD849920-858B-A84B-9458-43F6D535E8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5251" y="4537323"/>
            <a:ext cx="2730527" cy="2303301"/>
          </a:xfrm>
          <a:prstGeom prst="rect">
            <a:avLst/>
          </a:prstGeom>
        </p:spPr>
      </p:pic>
      <p:sp>
        <p:nvSpPr>
          <p:cNvPr id="34" name="CuadroTexto 33">
            <a:extLst>
              <a:ext uri="{FF2B5EF4-FFF2-40B4-BE49-F238E27FC236}">
                <a16:creationId xmlns:a16="http://schemas.microsoft.com/office/drawing/2014/main" id="{7784B05F-73AE-1D49-BD5C-04BC5FC137EA}"/>
              </a:ext>
            </a:extLst>
          </p:cNvPr>
          <p:cNvSpPr txBox="1"/>
          <p:nvPr/>
        </p:nvSpPr>
        <p:spPr>
          <a:xfrm>
            <a:off x="7226041" y="4308826"/>
            <a:ext cx="7841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PE" sz="1400" b="1" i="0" u="none" strike="noStrike" kern="1200" cap="none" spc="0" normalizeH="0" baseline="0" noProof="0" dirty="0">
                <a:ln>
                  <a:noFill/>
                </a:ln>
                <a:solidFill>
                  <a:prstClr val="black"/>
                </a:solidFill>
                <a:effectLst/>
                <a:uLnTx/>
                <a:uFillTx/>
                <a:latin typeface="Calibri" panose="020F0502020204030204"/>
                <a:ea typeface="+mn-ea"/>
                <a:cs typeface="+mn-cs"/>
              </a:rPr>
              <a:t>TNC</a:t>
            </a:r>
          </a:p>
        </p:txBody>
      </p:sp>
      <p:sp>
        <p:nvSpPr>
          <p:cNvPr id="35" name="CuadroTexto 34">
            <a:extLst>
              <a:ext uri="{FF2B5EF4-FFF2-40B4-BE49-F238E27FC236}">
                <a16:creationId xmlns:a16="http://schemas.microsoft.com/office/drawing/2014/main" id="{F75C015C-C264-B04E-8C41-FB0FACCE165E}"/>
              </a:ext>
            </a:extLst>
          </p:cNvPr>
          <p:cNvSpPr txBox="1"/>
          <p:nvPr/>
        </p:nvSpPr>
        <p:spPr>
          <a:xfrm>
            <a:off x="9982200" y="1638989"/>
            <a:ext cx="14028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800" b="1" i="0" u="none" strike="noStrike" kern="1200" cap="none" spc="0" normalizeH="0" baseline="0" noProof="0" dirty="0">
                <a:ln>
                  <a:noFill/>
                </a:ln>
                <a:solidFill>
                  <a:prstClr val="black"/>
                </a:solidFill>
                <a:effectLst/>
                <a:uLnTx/>
                <a:uFillTx/>
                <a:latin typeface="Calibri" panose="020F0502020204030204"/>
                <a:ea typeface="+mn-ea"/>
                <a:cs typeface="+mn-cs"/>
              </a:rPr>
              <a:t>trust-constr</a:t>
            </a:r>
          </a:p>
        </p:txBody>
      </p:sp>
      <p:pic>
        <p:nvPicPr>
          <p:cNvPr id="36" name="Imagen 35">
            <a:extLst>
              <a:ext uri="{FF2B5EF4-FFF2-40B4-BE49-F238E27FC236}">
                <a16:creationId xmlns:a16="http://schemas.microsoft.com/office/drawing/2014/main" id="{8DD36C66-9B14-894B-87BD-620C515EAD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5473" y="2041373"/>
            <a:ext cx="2735305" cy="2307332"/>
          </a:xfrm>
          <a:prstGeom prst="rect">
            <a:avLst/>
          </a:prstGeom>
        </p:spPr>
      </p:pic>
      <p:pic>
        <p:nvPicPr>
          <p:cNvPr id="37" name="Imagen 36">
            <a:extLst>
              <a:ext uri="{FF2B5EF4-FFF2-40B4-BE49-F238E27FC236}">
                <a16:creationId xmlns:a16="http://schemas.microsoft.com/office/drawing/2014/main" id="{D8474A5D-37F2-C14C-91D4-A228FA697F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5472" y="4524820"/>
            <a:ext cx="2735305" cy="2307332"/>
          </a:xfrm>
          <a:prstGeom prst="rect">
            <a:avLst/>
          </a:prstGeom>
        </p:spPr>
      </p:pic>
      <p:sp>
        <p:nvSpPr>
          <p:cNvPr id="38" name="CuadroTexto 37">
            <a:extLst>
              <a:ext uri="{FF2B5EF4-FFF2-40B4-BE49-F238E27FC236}">
                <a16:creationId xmlns:a16="http://schemas.microsoft.com/office/drawing/2014/main" id="{615633FE-AE87-1045-9C1F-45A8930F17AB}"/>
              </a:ext>
            </a:extLst>
          </p:cNvPr>
          <p:cNvSpPr txBox="1"/>
          <p:nvPr/>
        </p:nvSpPr>
        <p:spPr>
          <a:xfrm>
            <a:off x="10387204" y="4290068"/>
            <a:ext cx="7841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PE" sz="1400" b="1" i="0" u="none" strike="noStrike" kern="1200" cap="none" spc="0" normalizeH="0" baseline="0" noProof="0" dirty="0">
                <a:ln>
                  <a:noFill/>
                </a:ln>
                <a:solidFill>
                  <a:prstClr val="black"/>
                </a:solidFill>
                <a:effectLst/>
                <a:uLnTx/>
                <a:uFillTx/>
                <a:latin typeface="Calibri" panose="020F0502020204030204"/>
                <a:ea typeface="+mn-ea"/>
                <a:cs typeface="+mn-cs"/>
              </a:rPr>
              <a:t>COBYLA</a:t>
            </a:r>
          </a:p>
        </p:txBody>
      </p:sp>
      <p:cxnSp>
        <p:nvCxnSpPr>
          <p:cNvPr id="39" name="Conector recto 38">
            <a:extLst>
              <a:ext uri="{FF2B5EF4-FFF2-40B4-BE49-F238E27FC236}">
                <a16:creationId xmlns:a16="http://schemas.microsoft.com/office/drawing/2014/main" id="{DB25C2AE-11CE-7E46-88EC-3F0F32C16B59}"/>
              </a:ext>
            </a:extLst>
          </p:cNvPr>
          <p:cNvCxnSpPr>
            <a:cxnSpLocks/>
          </p:cNvCxnSpPr>
          <p:nvPr/>
        </p:nvCxnSpPr>
        <p:spPr>
          <a:xfrm>
            <a:off x="3220278" y="1658247"/>
            <a:ext cx="0" cy="5063228"/>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01E63983-C6D9-9C4B-A88C-92111F9C21C1}"/>
              </a:ext>
            </a:extLst>
          </p:cNvPr>
          <p:cNvCxnSpPr>
            <a:cxnSpLocks/>
          </p:cNvCxnSpPr>
          <p:nvPr/>
        </p:nvCxnSpPr>
        <p:spPr>
          <a:xfrm>
            <a:off x="6212138" y="1658247"/>
            <a:ext cx="0" cy="5063228"/>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BF4B3451-79D4-6E4B-8784-17CE50A16211}"/>
              </a:ext>
            </a:extLst>
          </p:cNvPr>
          <p:cNvCxnSpPr>
            <a:cxnSpLocks/>
          </p:cNvCxnSpPr>
          <p:nvPr/>
        </p:nvCxnSpPr>
        <p:spPr>
          <a:xfrm>
            <a:off x="9134243" y="1628289"/>
            <a:ext cx="0" cy="5063228"/>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EB60008D-A6A4-6F4F-948F-E34779BD01E7}"/>
              </a:ext>
            </a:extLst>
          </p:cNvPr>
          <p:cNvCxnSpPr>
            <a:cxnSpLocks/>
          </p:cNvCxnSpPr>
          <p:nvPr/>
        </p:nvCxnSpPr>
        <p:spPr>
          <a:xfrm>
            <a:off x="319901" y="4317775"/>
            <a:ext cx="11651364" cy="0"/>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395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868A1-03E0-4D97-B853-B756DACE824F}"/>
              </a:ext>
            </a:extLst>
          </p:cNvPr>
          <p:cNvSpPr>
            <a:spLocks noGrp="1"/>
          </p:cNvSpPr>
          <p:nvPr>
            <p:ph type="title"/>
          </p:nvPr>
        </p:nvSpPr>
        <p:spPr>
          <a:xfrm>
            <a:off x="7024963" y="-339393"/>
            <a:ext cx="4554821" cy="2186096"/>
          </a:xfrm>
        </p:spPr>
        <p:txBody>
          <a:bodyPr anchor="b">
            <a:normAutofit/>
          </a:bodyPr>
          <a:lstStyle/>
          <a:p>
            <a:r>
              <a:rPr lang="en-GB" dirty="0"/>
              <a:t>Results</a:t>
            </a:r>
            <a:endParaRPr lang="es-CO" dirty="0"/>
          </a:p>
        </p:txBody>
      </p:sp>
      <p:sp>
        <p:nvSpPr>
          <p:cNvPr id="3" name="Content Placeholder 2">
            <a:extLst>
              <a:ext uri="{FF2B5EF4-FFF2-40B4-BE49-F238E27FC236}">
                <a16:creationId xmlns:a16="http://schemas.microsoft.com/office/drawing/2014/main" id="{FE6D62D6-AB86-4FEE-AF1F-9F64DCB43B8C}"/>
              </a:ext>
            </a:extLst>
          </p:cNvPr>
          <p:cNvSpPr>
            <a:spLocks noGrp="1"/>
          </p:cNvSpPr>
          <p:nvPr>
            <p:ph idx="1"/>
          </p:nvPr>
        </p:nvSpPr>
        <p:spPr>
          <a:xfrm>
            <a:off x="6780183" y="2127647"/>
            <a:ext cx="4781853" cy="4458465"/>
          </a:xfrm>
        </p:spPr>
        <p:txBody>
          <a:bodyPr anchor="t">
            <a:normAutofit lnSpcReduction="10000"/>
          </a:bodyPr>
          <a:lstStyle/>
          <a:p>
            <a:r>
              <a:rPr lang="en-GB" dirty="0"/>
              <a:t>The bit string tells us where we should place our power stations and which type </a:t>
            </a:r>
          </a:p>
          <a:p>
            <a:endParaRPr lang="en-GB" dirty="0"/>
          </a:p>
          <a:p>
            <a:r>
              <a:rPr lang="en-GB" dirty="0"/>
              <a:t>Very high probability of all 1 is similar to the behaviour of an Ising Spin model at low T [3,4]</a:t>
            </a:r>
          </a:p>
          <a:p>
            <a:endParaRPr lang="en-GB" dirty="0"/>
          </a:p>
          <a:p>
            <a:r>
              <a:rPr lang="en-GB" dirty="0"/>
              <a:t>This result suggests all power stations at all locations should be built- an invalid result</a:t>
            </a:r>
          </a:p>
          <a:p>
            <a:endParaRPr lang="es-CO" dirty="0"/>
          </a:p>
          <a:p>
            <a:endParaRPr lang="es-CO" dirty="0"/>
          </a:p>
        </p:txBody>
      </p:sp>
      <p:sp>
        <p:nvSpPr>
          <p:cNvPr id="4" name="Date Placeholder 3">
            <a:extLst>
              <a:ext uri="{FF2B5EF4-FFF2-40B4-BE49-F238E27FC236}">
                <a16:creationId xmlns:a16="http://schemas.microsoft.com/office/drawing/2014/main" id="{778D99F2-FCA6-4FF9-A2A1-25A4D334C062}"/>
              </a:ext>
            </a:extLst>
          </p:cNvPr>
          <p:cNvSpPr>
            <a:spLocks noGrp="1"/>
          </p:cNvSpPr>
          <p:nvPr>
            <p:ph type="dt" sz="half" idx="10"/>
          </p:nvPr>
        </p:nvSpPr>
        <p:spPr>
          <a:xfrm>
            <a:off x="6924675" y="180000"/>
            <a:ext cx="3774406" cy="365125"/>
          </a:xfrm>
        </p:spPr>
        <p:txBody>
          <a:bodyPr>
            <a:normAutofit/>
          </a:bodyPr>
          <a:lstStyle/>
          <a:p>
            <a:pPr>
              <a:spcAft>
                <a:spcPts val="600"/>
              </a:spcAft>
            </a:pPr>
            <a:fld id="{D5056B3A-AF8E-4F6D-92A0-154F40D596CC}" type="datetime1">
              <a:rPr lang="en-GB" smtClean="0"/>
              <a:pPr>
                <a:spcAft>
                  <a:spcPts val="600"/>
                </a:spcAft>
              </a:pPr>
              <a:t>27/02/2022</a:t>
            </a:fld>
            <a:endParaRPr lang="en-US"/>
          </a:p>
        </p:txBody>
      </p:sp>
      <p:sp>
        <p:nvSpPr>
          <p:cNvPr id="5" name="Slide Number Placeholder 4">
            <a:extLst>
              <a:ext uri="{FF2B5EF4-FFF2-40B4-BE49-F238E27FC236}">
                <a16:creationId xmlns:a16="http://schemas.microsoft.com/office/drawing/2014/main" id="{0A8761A8-4448-4A98-8D10-21A8B5AEB72B}"/>
              </a:ext>
            </a:extLst>
          </p:cNvPr>
          <p:cNvSpPr>
            <a:spLocks noGrp="1"/>
          </p:cNvSpPr>
          <p:nvPr>
            <p:ph type="sldNum" sz="quarter" idx="12"/>
          </p:nvPr>
        </p:nvSpPr>
        <p:spPr>
          <a:xfrm>
            <a:off x="10883899" y="180000"/>
            <a:ext cx="757237" cy="365125"/>
          </a:xfrm>
        </p:spPr>
        <p:txBody>
          <a:bodyPr>
            <a:normAutofit/>
          </a:bodyPr>
          <a:lstStyle/>
          <a:p>
            <a:pPr>
              <a:spcAft>
                <a:spcPts val="600"/>
              </a:spcAft>
            </a:pPr>
            <a:fld id="{4CD77608-3819-479B-BB98-C216BA724EFE}" type="slidenum">
              <a:rPr lang="en-US" smtClean="0"/>
              <a:pPr>
                <a:spcAft>
                  <a:spcPts val="600"/>
                </a:spcAft>
              </a:pPr>
              <a:t>9</a:t>
            </a:fld>
            <a:endParaRPr lang="en-US"/>
          </a:p>
        </p:txBody>
      </p:sp>
      <p:pic>
        <p:nvPicPr>
          <p:cNvPr id="7" name="Picture 6" descr="A picture containing shape&#10;&#10;Description automatically generated">
            <a:extLst>
              <a:ext uri="{FF2B5EF4-FFF2-40B4-BE49-F238E27FC236}">
                <a16:creationId xmlns:a16="http://schemas.microsoft.com/office/drawing/2014/main" id="{12E2CF42-1D03-44C1-9877-C9AABEAEE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776" y="1171188"/>
            <a:ext cx="5353200" cy="4515623"/>
          </a:xfrm>
          <a:prstGeom prst="rect">
            <a:avLst/>
          </a:prstGeom>
        </p:spPr>
      </p:pic>
      <p:sp>
        <p:nvSpPr>
          <p:cNvPr id="25" name="TextBox 24">
            <a:extLst>
              <a:ext uri="{FF2B5EF4-FFF2-40B4-BE49-F238E27FC236}">
                <a16:creationId xmlns:a16="http://schemas.microsoft.com/office/drawing/2014/main" id="{E9F26990-2893-4E2C-9709-53F2C63285F8}"/>
              </a:ext>
            </a:extLst>
          </p:cNvPr>
          <p:cNvSpPr txBox="1"/>
          <p:nvPr/>
        </p:nvSpPr>
        <p:spPr>
          <a:xfrm>
            <a:off x="464820" y="5657671"/>
            <a:ext cx="6096000" cy="1200329"/>
          </a:xfrm>
          <a:prstGeom prst="rect">
            <a:avLst/>
          </a:prstGeom>
          <a:noFill/>
        </p:spPr>
        <p:txBody>
          <a:bodyPr wrap="square">
            <a:spAutoFit/>
          </a:bodyPr>
          <a:lstStyle/>
          <a:p>
            <a:r>
              <a:rPr lang="en-GB" dirty="0"/>
              <a:t>3. Clarke T. R. , 2021 Monte Carlo Simulation of Ferromagnetic Phase Transitions</a:t>
            </a:r>
          </a:p>
          <a:p>
            <a:r>
              <a:rPr lang="en-GB" dirty="0"/>
              <a:t>4. </a:t>
            </a:r>
            <a:r>
              <a:rPr lang="en-GB" dirty="0" err="1"/>
              <a:t>Uzunoff</a:t>
            </a:r>
            <a:r>
              <a:rPr lang="en-GB" dirty="0"/>
              <a:t> A et al 2021, Critical Phenomena in the Classical Ising Model</a:t>
            </a:r>
          </a:p>
        </p:txBody>
      </p:sp>
    </p:spTree>
    <p:extLst>
      <p:ext uri="{BB962C8B-B14F-4D97-AF65-F5344CB8AC3E}">
        <p14:creationId xmlns:p14="http://schemas.microsoft.com/office/powerpoint/2010/main" val="344718851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lowVTI">
  <a:themeElements>
    <a:clrScheme name="AnalogousFromRegularSeedRightStep">
      <a:dk1>
        <a:srgbClr val="000000"/>
      </a:dk1>
      <a:lt1>
        <a:srgbClr val="FFFFFF"/>
      </a:lt1>
      <a:dk2>
        <a:srgbClr val="1A212F"/>
      </a:dk2>
      <a:lt2>
        <a:srgbClr val="F3F0F0"/>
      </a:lt2>
      <a:accent1>
        <a:srgbClr val="43B0A9"/>
      </a:accent1>
      <a:accent2>
        <a:srgbClr val="3989B3"/>
      </a:accent2>
      <a:accent3>
        <a:srgbClr val="4B68C5"/>
      </a:accent3>
      <a:accent4>
        <a:srgbClr val="523CB4"/>
      </a:accent4>
      <a:accent5>
        <a:srgbClr val="944BC5"/>
      </a:accent5>
      <a:accent6>
        <a:srgbClr val="B339B1"/>
      </a:accent6>
      <a:hlink>
        <a:srgbClr val="BF3F48"/>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784</Words>
  <Application>Microsoft Office PowerPoint</Application>
  <PresentationFormat>Widescreen</PresentationFormat>
  <Paragraphs>114</Paragraphs>
  <Slides>12</Slides>
  <Notes>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12</vt:i4>
      </vt:variant>
    </vt:vector>
  </HeadingPairs>
  <TitlesOfParts>
    <vt:vector size="24" baseType="lpstr">
      <vt:lpstr>Arial</vt:lpstr>
      <vt:lpstr>Arial Nova</vt:lpstr>
      <vt:lpstr>Arial Nova Light</vt:lpstr>
      <vt:lpstr>Avenir Next LT Pro</vt:lpstr>
      <vt:lpstr>Bell MT</vt:lpstr>
      <vt:lpstr>Calibri</vt:lpstr>
      <vt:lpstr>Calibri Light</vt:lpstr>
      <vt:lpstr>Cambria Math</vt:lpstr>
      <vt:lpstr>Courier New</vt:lpstr>
      <vt:lpstr>Tema de Office</vt:lpstr>
      <vt:lpstr>Office Theme</vt:lpstr>
      <vt:lpstr>GlowVTI</vt:lpstr>
      <vt:lpstr>UCLQ Quantum Energy Hackathon</vt:lpstr>
      <vt:lpstr>Introduction</vt:lpstr>
      <vt:lpstr>Problem Formulation </vt:lpstr>
      <vt:lpstr>Data Extraction</vt:lpstr>
      <vt:lpstr>PowerPoint Presentation</vt:lpstr>
      <vt:lpstr>3. Impact on output</vt:lpstr>
      <vt:lpstr>3. Impact on output</vt:lpstr>
      <vt:lpstr>4. Classical Optimization Methods</vt:lpstr>
      <vt:lpstr>Results</vt:lpstr>
      <vt:lpstr>Stress Analysis</vt:lpstr>
      <vt:lpstr>Conclusions</vt:lpstr>
      <vt:lpstr>Extensions of this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Clarke, Thomas</cp:lastModifiedBy>
  <cp:revision>1</cp:revision>
  <dcterms:created xsi:type="dcterms:W3CDTF">2022-02-26T16:40:49Z</dcterms:created>
  <dcterms:modified xsi:type="dcterms:W3CDTF">2022-02-27T11:28:35Z</dcterms:modified>
</cp:coreProperties>
</file>